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AADD-6667-4AAC-B39D-43730D26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5AFEB-0287-4BA1-AF74-84376035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53D4-4F21-4A81-8880-E5B17555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FFC-3BD2-439C-AA55-DC88A983D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23A9-A7FE-448A-93D2-92D33FDF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7528-02E7-4686-974E-4C535286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08D-D665-462F-A35E-E89638FE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2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D230-5D13-4355-ADDC-5DB5A0A4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5C8D-871A-49C2-97AF-5B223DE16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F691A-0411-47D8-BEEC-381C01D4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FFC-3BD2-439C-AA55-DC88A983D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A5B80-83D5-4D46-AAE0-DDC3EB06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C8E7-D2F3-4B05-87EC-96AB648D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08D-D665-462F-A35E-E89638FE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1E762-553E-4038-96F1-4590BF856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97EC8-C78B-4ADE-A8C9-27B95424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1ED15-8542-422C-8569-584E042E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FFC-3BD2-439C-AA55-DC88A983D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667BA-1165-4066-B8EB-F77EF27E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C5E6-4B8D-451F-B035-48A421BE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08D-D665-462F-A35E-E89638FE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9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2C2F-40D1-409E-830F-F39C7542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6D48-EBA4-4C3B-902A-226C133A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FF5A-3E13-4639-BB77-49D0BEB3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FFC-3BD2-439C-AA55-DC88A983D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3411-8E4F-41F5-9C6D-5D97BE90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6D761-05A0-4D44-824A-11D34E96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08D-D665-462F-A35E-E89638FE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0D16-203B-4ED6-8360-8F046574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190D7-8BB5-4A23-9F6B-DF0430318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3E0DB-51DA-4BB3-AD1E-2C6FC6E1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FFC-3BD2-439C-AA55-DC88A983D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36A93-387C-4EA1-8617-B97C259F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51F11-53C5-4659-8E21-A194112C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08D-D665-462F-A35E-E89638FE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2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7CAF-6D6E-4436-B86E-B5E9FA7C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2EA5-81C7-4336-8FF3-D9CC9B54D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4D79D-FCEF-4C65-9A2A-ABE15D31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9E683-64E6-45AC-96C5-46B45C0A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FFC-3BD2-439C-AA55-DC88A983D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50DE6-40D1-46C6-914C-577C5F40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EE444-5435-440F-AC2B-49B061D4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08D-D665-462F-A35E-E89638FE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3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A596-AE27-4EF5-93E8-59B97932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AA1C3-4BF8-4046-8B4A-3666E9D6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E7DB1-6708-44E1-869D-DC279086E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DAAC1-A303-416C-824F-3E20FC33F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4DFB2-21D4-488B-927D-1822E87E8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6A740-659E-4E32-ADF4-FC117FE4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FFC-3BD2-439C-AA55-DC88A983D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8594E-E2BD-47FA-B6C0-B8BF0BB4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1595D-B946-4FA7-97F8-FE6DC087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08D-D665-462F-A35E-E89638FE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0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56BC-CB50-4879-AA9E-4A22E0E1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586A1-EA1B-48B5-B630-C939D8A1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FFC-3BD2-439C-AA55-DC88A983D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BCF1B-A380-4B88-BBB0-36DB5120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989C4-DD23-4688-969E-E3C95D3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08D-D665-462F-A35E-E89638FE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4BCC0-B86F-4243-8061-F42E7F87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FFC-3BD2-439C-AA55-DC88A983D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842E4-DBDC-4D8B-A895-39268D5E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BA0F-7FA0-4D99-A6A8-1415E73A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08D-D665-462F-A35E-E89638FE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1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FD72-8B05-4AAA-8F07-1D1082D1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6AA0-DD0F-4CE4-A92D-BAD418015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A411D-81DD-48BD-8E00-7FE8BDA78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DF96B-4AA2-4501-8BB2-01AC2CEF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FFC-3BD2-439C-AA55-DC88A983D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2D2B9-A2DE-40EE-A2C3-7EA4EAA0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6925-87BB-4D4A-8AF8-FFD38F10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08D-D665-462F-A35E-E89638FE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8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59E0-47BB-4016-BE60-6A4B9B3D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F3D12-81D9-4C56-BF24-48C14DA77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A84B4-FB0A-4AA6-A444-5ADD6FE05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0D6D-5FA1-4933-93C6-32E3B987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FFC-3BD2-439C-AA55-DC88A983D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0CF50-93E1-49AE-BBF6-C246D6B4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7610C-777E-4AD5-9E7E-255ED521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08D-D665-462F-A35E-E89638FE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2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2DA3C-F7CB-44E4-988C-6C743C43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E0807-19DD-40FA-9BA6-6ACF7C943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271B0-31FA-42C8-B51A-19338B781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6FFC-3BD2-439C-AA55-DC88A983D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8ED79-AC62-4512-B9A2-D4A98D10A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942CB-5331-41FE-BC7F-EDBCB5BAA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408D-D665-462F-A35E-E89638FE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0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1BD7CD-CDD7-4834-8C49-1233CC6CD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7302" y="-698500"/>
            <a:ext cx="8255000" cy="412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36992-7F49-474E-9D29-D4D9106F9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99" y="3429000"/>
            <a:ext cx="8034338" cy="4820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F454B0-FF1D-4354-8095-0301FDF8BED4}"/>
              </a:ext>
            </a:extLst>
          </p:cNvPr>
          <p:cNvSpPr txBox="1"/>
          <p:nvPr/>
        </p:nvSpPr>
        <p:spPr>
          <a:xfrm>
            <a:off x="6871063" y="483326"/>
            <a:ext cx="4872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Jet Fighter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A2EB2-BA5D-455B-AD22-800463C74005}"/>
              </a:ext>
            </a:extLst>
          </p:cNvPr>
          <p:cNvSpPr txBox="1"/>
          <p:nvPr/>
        </p:nvSpPr>
        <p:spPr>
          <a:xfrm>
            <a:off x="7819697" y="1197851"/>
            <a:ext cx="309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Shoot down enemy aircraft in a 2D side scrolling action game!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1B2E57-C680-4318-9D61-8100E70EC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27228" y="1915295"/>
            <a:ext cx="736584" cy="368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50C1E1-69A3-4A38-BD43-B54B6F313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53" y="5866381"/>
            <a:ext cx="736584" cy="3682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4794F2-9F10-4123-85B9-801DD9CA7CE3}"/>
              </a:ext>
            </a:extLst>
          </p:cNvPr>
          <p:cNvSpPr txBox="1"/>
          <p:nvPr/>
        </p:nvSpPr>
        <p:spPr>
          <a:xfrm>
            <a:off x="-662152" y="6234673"/>
            <a:ext cx="41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Made By: Aaron Nicolette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F10961-2A45-42C4-BBCD-76ECC3978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20082"/>
            <a:ext cx="4752803" cy="26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0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Nicolette</dc:creator>
  <cp:lastModifiedBy>Aaron Nicolette</cp:lastModifiedBy>
  <cp:revision>1</cp:revision>
  <dcterms:created xsi:type="dcterms:W3CDTF">2021-11-30T21:07:25Z</dcterms:created>
  <dcterms:modified xsi:type="dcterms:W3CDTF">2021-11-30T21:07:47Z</dcterms:modified>
</cp:coreProperties>
</file>