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3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25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Music Bot by Xavier Jones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The one thing you’ve been missing in your parties. </a:t>
            </a:r>
          </a:p>
          <a:p>
            <a:r>
              <a:rPr lang="en-US" dirty="0"/>
              <a:t>This Music Bot allows you to play any music at anytime for friends, family, or just you. </a:t>
            </a:r>
          </a:p>
          <a:p>
            <a:r>
              <a:rPr lang="en-US" dirty="0"/>
              <a:t>You add the music of your likings and then let the party begin 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4789931" y="196900"/>
            <a:ext cx="3448558" cy="3448558"/>
          </a:xfr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8918575" y="596392"/>
            <a:ext cx="1288679" cy="1288679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/>
          <a:stretch/>
        </p:blipFill>
        <p:spPr>
          <a:xfrm>
            <a:off x="10207254" y="1200454"/>
            <a:ext cx="1692274" cy="1513085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223001"/>
            <a:ext cx="6379210" cy="438099"/>
          </a:xfrm>
        </p:spPr>
        <p:txBody>
          <a:bodyPr/>
          <a:lstStyle/>
          <a:p>
            <a:r>
              <a:rPr lang="en-US" dirty="0"/>
              <a:t>https://github.com/ksu-is/Music-Player-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A66A5-9D0A-E770-D047-2B42594AB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779" y="4030908"/>
            <a:ext cx="4619358" cy="24763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E18B7E-C3B3-EF1E-D486-13587EB97F18}"/>
              </a:ext>
            </a:extLst>
          </p:cNvPr>
          <p:cNvCxnSpPr/>
          <p:nvPr/>
        </p:nvCxnSpPr>
        <p:spPr>
          <a:xfrm flipH="1">
            <a:off x="4789931" y="5278582"/>
            <a:ext cx="668760" cy="944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08A8F5-90E4-A5A5-D5D4-54962E60703F}"/>
              </a:ext>
            </a:extLst>
          </p:cNvPr>
          <p:cNvSpPr txBox="1"/>
          <p:nvPr/>
        </p:nvSpPr>
        <p:spPr>
          <a:xfrm>
            <a:off x="5014458" y="4844162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{46F35AC5-8C92-4BA8-B61B-AB8B951EA298}tf33713516_win32</Template>
  <TotalTime>19</TotalTime>
  <Words>60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Walbaum Display</vt:lpstr>
      <vt:lpstr>3DFloatVTI</vt:lpstr>
      <vt:lpstr>Music Bot by Xavier Jones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Bot by Xavier Jones</dc:title>
  <dc:creator>Xavier Jones</dc:creator>
  <cp:lastModifiedBy>Xavier Jones</cp:lastModifiedBy>
  <cp:revision>1</cp:revision>
  <dcterms:created xsi:type="dcterms:W3CDTF">2023-04-30T20:26:25Z</dcterms:created>
  <dcterms:modified xsi:type="dcterms:W3CDTF">2023-04-30T20:46:10Z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