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verage"/>
      <p:regular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verage-regular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su-is/40k-Calculator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42600" y="262125"/>
            <a:ext cx="78015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40K Dice Roller Calculator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42600" y="1103625"/>
            <a:ext cx="212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Janes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https://github.com/ksu-is/40k-Calculator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368100" y="1320325"/>
            <a:ext cx="514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Automatically</a:t>
            </a:r>
            <a:r>
              <a:rPr lang="en"/>
              <a:t> rolls dice, lists results, and accounts for positive/negative hit roll modifiers.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50" y="2507450"/>
            <a:ext cx="5023835" cy="24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5050" y="2112925"/>
            <a:ext cx="2673000" cy="27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