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1"/>
    <p:restoredTop sz="94696"/>
  </p:normalViewPr>
  <p:slideViewPr>
    <p:cSldViewPr snapToGrid="0" snapToObjects="1">
      <p:cViewPr varScale="1">
        <p:scale>
          <a:sx n="115" d="100"/>
          <a:sy n="115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E3CA-8747-504B-8248-7C930DF9C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6060" y="0"/>
            <a:ext cx="8361229" cy="2098226"/>
          </a:xfrm>
        </p:spPr>
        <p:txBody>
          <a:bodyPr/>
          <a:lstStyle/>
          <a:p>
            <a:r>
              <a:rPr lang="en-US" dirty="0"/>
              <a:t>Magic 8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14DA-34C2-274F-A096-0D67568A6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977" y="1823807"/>
            <a:ext cx="6831673" cy="1086237"/>
          </a:xfrm>
        </p:spPr>
        <p:txBody>
          <a:bodyPr>
            <a:normAutofit/>
          </a:bodyPr>
          <a:lstStyle/>
          <a:p>
            <a:r>
              <a:rPr lang="en-US" sz="2000" dirty="0"/>
              <a:t>Coders: Kayla Mitchell and Zainab Moshood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A4D31-8F44-6247-B88E-0B2E00D1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169" y="139903"/>
            <a:ext cx="2364232" cy="236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97EC4-5DAA-6545-8B44-442C7E6E39AE}"/>
              </a:ext>
            </a:extLst>
          </p:cNvPr>
          <p:cNvSpPr txBox="1"/>
          <p:nvPr/>
        </p:nvSpPr>
        <p:spPr>
          <a:xfrm>
            <a:off x="1196788" y="3922033"/>
            <a:ext cx="6225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of the game: This 8-ball game will generates random numbers to create a fortune-telling game that provides randomly selected answers to the player's questions.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9F3C8-88D9-5940-864E-E8CE8573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628" y="2644038"/>
            <a:ext cx="2633314" cy="2619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E44CA-C715-F740-A26F-9D88B436CE01}"/>
              </a:ext>
            </a:extLst>
          </p:cNvPr>
          <p:cNvSpPr txBox="1"/>
          <p:nvPr/>
        </p:nvSpPr>
        <p:spPr>
          <a:xfrm>
            <a:off x="4917634" y="5263232"/>
            <a:ext cx="622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</a:t>
            </a:r>
            <a:r>
              <a:rPr lang="en-US" sz="1400" dirty="0" err="1"/>
              <a:t>www.pythonforbeginners.com</a:t>
            </a:r>
            <a:r>
              <a:rPr lang="en-US" sz="1400" dirty="0"/>
              <a:t>/code/magic-8-ball-written-in-python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F237B-9CE9-4048-BC5E-5BC5F77A10D9}"/>
              </a:ext>
            </a:extLst>
          </p:cNvPr>
          <p:cNvSpPr txBox="1"/>
          <p:nvPr/>
        </p:nvSpPr>
        <p:spPr>
          <a:xfrm>
            <a:off x="3070370" y="2866248"/>
            <a:ext cx="473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“Take a risk to see your future”</a:t>
            </a:r>
          </a:p>
        </p:txBody>
      </p:sp>
    </p:spTree>
    <p:extLst>
      <p:ext uri="{BB962C8B-B14F-4D97-AF65-F5344CB8AC3E}">
        <p14:creationId xmlns:p14="http://schemas.microsoft.com/office/powerpoint/2010/main" val="79871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10981</TotalTime>
  <Words>57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Magic 8 BALL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8 BALL</dc:title>
  <dc:creator>Microsoft Office User</dc:creator>
  <cp:lastModifiedBy>Microsoft Office User</cp:lastModifiedBy>
  <cp:revision>8</cp:revision>
  <dcterms:created xsi:type="dcterms:W3CDTF">2018-11-13T15:16:39Z</dcterms:created>
  <dcterms:modified xsi:type="dcterms:W3CDTF">2018-12-04T15:55:58Z</dcterms:modified>
</cp:coreProperties>
</file>