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9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7E63-1B0A-4BF3-8B6E-85D6EE2E936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D264-F415-498A-83F3-0851F000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5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7E63-1B0A-4BF3-8B6E-85D6EE2E936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D264-F415-498A-83F3-0851F000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4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7E63-1B0A-4BF3-8B6E-85D6EE2E936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D264-F415-498A-83F3-0851F000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66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7E63-1B0A-4BF3-8B6E-85D6EE2E936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D264-F415-498A-83F3-0851F000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10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7E63-1B0A-4BF3-8B6E-85D6EE2E936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D264-F415-498A-83F3-0851F000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75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7E63-1B0A-4BF3-8B6E-85D6EE2E936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D264-F415-498A-83F3-0851F000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7E63-1B0A-4BF3-8B6E-85D6EE2E936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D264-F415-498A-83F3-0851F000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12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7E63-1B0A-4BF3-8B6E-85D6EE2E936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D264-F415-498A-83F3-0851F000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11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7E63-1B0A-4BF3-8B6E-85D6EE2E936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D264-F415-498A-83F3-0851F000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3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7E63-1B0A-4BF3-8B6E-85D6EE2E936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D264-F415-498A-83F3-0851F000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70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7E63-1B0A-4BF3-8B6E-85D6EE2E936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D264-F415-498A-83F3-0851F000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7E63-1B0A-4BF3-8B6E-85D6EE2E936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D264-F415-498A-83F3-0851F000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2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7E63-1B0A-4BF3-8B6E-85D6EE2E936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D264-F415-498A-83F3-0851F000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9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7E63-1B0A-4BF3-8B6E-85D6EE2E936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D264-F415-498A-83F3-0851F000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6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7E63-1B0A-4BF3-8B6E-85D6EE2E936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D264-F415-498A-83F3-0851F000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5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7E63-1B0A-4BF3-8B6E-85D6EE2E936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D264-F415-498A-83F3-0851F000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23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D827E63-1B0A-4BF3-8B6E-85D6EE2E936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1D9D264-F415-498A-83F3-0851F000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6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D827E63-1B0A-4BF3-8B6E-85D6EE2E936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1D9D264-F415-498A-83F3-0851F000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22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A786-F8CC-BD05-7116-884F49EB3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10" y="0"/>
            <a:ext cx="4439516" cy="20574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ptos Black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Sim-Racing Telemetry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5B97B-E533-7DFE-4B0F-65872599B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2509" y="1641764"/>
            <a:ext cx="3932237" cy="381158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Bahnschrift" panose="020B0502040204020203" pitchFamily="34" charset="0"/>
              </a:rPr>
              <a:t>Made and Modified by: Thomas Schendl</a:t>
            </a:r>
          </a:p>
          <a:p>
            <a:r>
              <a:rPr lang="en-US" sz="1800" dirty="0">
                <a:latin typeface="Bahnschrift" panose="020B0502040204020203" pitchFamily="34" charset="0"/>
              </a:rPr>
              <a:t>- This project creates a tool that shows </a:t>
            </a:r>
            <a:r>
              <a:rPr lang="en-US" sz="1800" dirty="0" err="1">
                <a:latin typeface="Bahnschrift" panose="020B0502040204020203" pitchFamily="34" charset="0"/>
              </a:rPr>
              <a:t>Assetto</a:t>
            </a:r>
            <a:r>
              <a:rPr lang="en-US" sz="1800" dirty="0">
                <a:latin typeface="Bahnschrift" panose="020B0502040204020203" pitchFamily="34" charset="0"/>
              </a:rPr>
              <a:t> Corsa </a:t>
            </a:r>
            <a:r>
              <a:rPr lang="en-US" sz="1800" dirty="0" err="1">
                <a:latin typeface="Bahnschrift" panose="020B0502040204020203" pitchFamily="34" charset="0"/>
              </a:rPr>
              <a:t>Competizione</a:t>
            </a:r>
            <a:r>
              <a:rPr lang="en-US" sz="1800" dirty="0">
                <a:latin typeface="Bahnschrift" panose="020B0502040204020203" pitchFamily="34" charset="0"/>
              </a:rPr>
              <a:t> telemetry data. Simply put in a lap time on any track and then immediately see data on acceleration, braking, understeer, oversteer, and suspension.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E4068F-37F3-71DE-AE97-D2A98A14A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672" y="0"/>
            <a:ext cx="6670965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057D0C-F541-AB18-2EF0-64DDB9A38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059" y="4800601"/>
            <a:ext cx="3436290" cy="174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15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5606ED92CA024286952180D905FA20" ma:contentTypeVersion="9" ma:contentTypeDescription="Create a new document." ma:contentTypeScope="" ma:versionID="377c1f5da55649714fc7c73c22a349b5">
  <xsd:schema xmlns:xsd="http://www.w3.org/2001/XMLSchema" xmlns:xs="http://www.w3.org/2001/XMLSchema" xmlns:p="http://schemas.microsoft.com/office/2006/metadata/properties" xmlns:ns3="c3dc8b21-a654-4a0d-b419-0280f45ee4e5" xmlns:ns4="f4acf274-ef91-4a11-ae2e-9a1fc6bbefcb" targetNamespace="http://schemas.microsoft.com/office/2006/metadata/properties" ma:root="true" ma:fieldsID="f0771e7ba5adc2927e816b73a39e3e4b" ns3:_="" ns4:_="">
    <xsd:import namespace="c3dc8b21-a654-4a0d-b419-0280f45ee4e5"/>
    <xsd:import namespace="f4acf274-ef91-4a11-ae2e-9a1fc6bbefc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dc8b21-a654-4a0d-b419-0280f45ee4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acf274-ef91-4a11-ae2e-9a1fc6bbefc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3dc8b21-a654-4a0d-b419-0280f45ee4e5" xsi:nil="true"/>
  </documentManagement>
</p:properties>
</file>

<file path=customXml/itemProps1.xml><?xml version="1.0" encoding="utf-8"?>
<ds:datastoreItem xmlns:ds="http://schemas.openxmlformats.org/officeDocument/2006/customXml" ds:itemID="{BE50E4B6-7882-4FAA-A38F-D0480A541C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dc8b21-a654-4a0d-b419-0280f45ee4e5"/>
    <ds:schemaRef ds:uri="f4acf274-ef91-4a11-ae2e-9a1fc6bbef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B8B619-C5D0-4795-97B5-DC3171E2BA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B3EFB2-255D-441E-918B-D0AA762B001C}">
  <ds:schemaRefs>
    <ds:schemaRef ds:uri="http://purl.org/dc/dcmitype/"/>
    <ds:schemaRef ds:uri="http://schemas.openxmlformats.org/package/2006/metadata/core-properties"/>
    <ds:schemaRef ds:uri="f4acf274-ef91-4a11-ae2e-9a1fc6bbefcb"/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c3dc8b21-a654-4a0d-b419-0280f45ee4e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27</TotalTime>
  <Words>49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Black</vt:lpstr>
      <vt:lpstr>Arial</vt:lpstr>
      <vt:lpstr>Bahnschrift</vt:lpstr>
      <vt:lpstr>Century Gothic</vt:lpstr>
      <vt:lpstr>Mesh</vt:lpstr>
      <vt:lpstr>Sim-Racing Telemetry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Sim-Racing Telemetry</dc:title>
  <dc:creator>Tommy Schendl</dc:creator>
  <cp:lastModifiedBy>Thomas Schendl</cp:lastModifiedBy>
  <cp:revision>1</cp:revision>
  <dcterms:created xsi:type="dcterms:W3CDTF">2023-12-01T22:07:11Z</dcterms:created>
  <dcterms:modified xsi:type="dcterms:W3CDTF">2023-12-01T22:43:34Z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0x0101008E5606ED92CA024286952180D905FA20</vt:lpwstr>
  </property>
</Properties>
</file>