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977FA-806F-46B9-B561-A8C49FFB25AB}" v="1" dt="2020-12-05T02:09:08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r keen" userId="6187901973a62b0e" providerId="LiveId" clId="{5DF977FA-806F-46B9-B561-A8C49FFB25AB}"/>
    <pc:docChg chg="modSld">
      <pc:chgData name="mair keen" userId="6187901973a62b0e" providerId="LiveId" clId="{5DF977FA-806F-46B9-B561-A8C49FFB25AB}" dt="2020-12-05T02:09:38.824" v="8" actId="14100"/>
      <pc:docMkLst>
        <pc:docMk/>
      </pc:docMkLst>
      <pc:sldChg chg="addSp modSp mod">
        <pc:chgData name="mair keen" userId="6187901973a62b0e" providerId="LiveId" clId="{5DF977FA-806F-46B9-B561-A8C49FFB25AB}" dt="2020-12-05T02:09:38.824" v="8" actId="14100"/>
        <pc:sldMkLst>
          <pc:docMk/>
          <pc:sldMk cId="4254967166" sldId="256"/>
        </pc:sldMkLst>
        <pc:picChg chg="add mod">
          <ac:chgData name="mair keen" userId="6187901973a62b0e" providerId="LiveId" clId="{5DF977FA-806F-46B9-B561-A8C49FFB25AB}" dt="2020-12-05T02:09:38.824" v="8" actId="14100"/>
          <ac:picMkLst>
            <pc:docMk/>
            <pc:sldMk cId="4254967166" sldId="256"/>
            <ac:picMk id="29" creationId="{DD1B716A-8EBF-4AF6-BF0D-E071BF9950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06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06" r:id="rId6"/>
    <p:sldLayoutId id="2147484102" r:id="rId7"/>
    <p:sldLayoutId id="2147484103" r:id="rId8"/>
    <p:sldLayoutId id="2147484104" r:id="rId9"/>
    <p:sldLayoutId id="2147484105" r:id="rId10"/>
    <p:sldLayoutId id="21474841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78F4F-D2AF-4D4B-9D98-BA01C1010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7" r="907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7F71A-C419-4A6C-8E89-E1755F76A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Impact" panose="020B0806030902050204" pitchFamily="34" charset="0"/>
              </a:rPr>
              <a:t>AI – Task</a:t>
            </a:r>
            <a:br>
              <a:rPr lang="en-US" sz="6000" dirty="0">
                <a:solidFill>
                  <a:schemeClr val="accent6"/>
                </a:solidFill>
                <a:latin typeface="Impact" panose="020B0806030902050204" pitchFamily="34" charset="0"/>
              </a:rPr>
            </a:br>
            <a:br>
              <a:rPr lang="en-US" sz="3000" dirty="0">
                <a:latin typeface="+mn-lt"/>
              </a:rPr>
            </a:br>
            <a:r>
              <a:rPr lang="en-US" sz="2800" dirty="0">
                <a:latin typeface="Bell MT" panose="02020503060305020303" pitchFamily="18" charset="0"/>
              </a:rPr>
              <a:t>Keep Control of Time!!!</a:t>
            </a:r>
            <a:br>
              <a:rPr lang="en-US" sz="2800" dirty="0">
                <a:latin typeface="Bell MT" panose="02020503060305020303" pitchFamily="18" charset="0"/>
              </a:rPr>
            </a:br>
            <a:br>
              <a:rPr lang="en-US" sz="3000" dirty="0">
                <a:latin typeface="Bell MT" panose="02020503060305020303" pitchFamily="18" charset="0"/>
              </a:rPr>
            </a:br>
            <a:r>
              <a:rPr lang="en-US" sz="2500" dirty="0">
                <a:latin typeface="Bell MT" panose="02020503060305020303" pitchFamily="18" charset="0"/>
              </a:rPr>
              <a:t>Voice Activated Assistance (Friday) helps you manage your time with your tasks of everyday life.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E2CC5-8C36-47BA-8B76-3140EDD04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DEVELOPER: MAIR KEEN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DEVELOPER: M. MIRTHULA</a:t>
            </a:r>
          </a:p>
          <a:p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7DCF2E-EFDD-4175-8701-0415474B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623" y="5227073"/>
            <a:ext cx="5466586" cy="16309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1B716A-8EBF-4AF6-BF0D-E071BF99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075" y="0"/>
            <a:ext cx="5209842" cy="23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6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Bell MT</vt:lpstr>
      <vt:lpstr>Calibri</vt:lpstr>
      <vt:lpstr>Impact</vt:lpstr>
      <vt:lpstr>Times New Roman</vt:lpstr>
      <vt:lpstr>AccentBoxVTI</vt:lpstr>
      <vt:lpstr>AI – Task  Keep Control of Time!!!  Voice Activated Assistance (Friday) helps you manage your time with your tasks of everyday life.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– Task Keep Control of Time!!! Voice Activated Assistance (Friday) helps you manage your time</dc:title>
  <dc:creator>Mair Keen</dc:creator>
  <cp:lastModifiedBy>Mair Keen</cp:lastModifiedBy>
  <cp:revision>5</cp:revision>
  <dcterms:created xsi:type="dcterms:W3CDTF">2020-12-04T23:15:53Z</dcterms:created>
  <dcterms:modified xsi:type="dcterms:W3CDTF">2020-12-05T02:10:05Z</dcterms:modified>
</cp:coreProperties>
</file>