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370E-4091-954B-B758-CD404ED06736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3404-A99C-0540-B41E-715390B4F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33404-A99C-0540-B41E-715390B4F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3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1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4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7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7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is/ARM-Application-recruitment-management-program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17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03CB-0FAA-BE42-AB1E-3E42BFA5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684" y="293177"/>
            <a:ext cx="4601982" cy="4179920"/>
          </a:xfrm>
        </p:spPr>
        <p:txBody>
          <a:bodyPr anchor="b">
            <a:normAutofit/>
          </a:bodyPr>
          <a:lstStyle/>
          <a:p>
            <a:pPr algn="r"/>
            <a:r>
              <a:rPr lang="en-US" sz="8800" dirty="0">
                <a:solidFill>
                  <a:schemeClr val="bg1"/>
                </a:solidFill>
              </a:rPr>
              <a:t>ARMS </a:t>
            </a:r>
            <a:r>
              <a:rPr lang="en-US" sz="7200" dirty="0">
                <a:solidFill>
                  <a:schemeClr val="bg1"/>
                </a:solidFill>
              </a:rPr>
              <a:t>             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Application recruitment management software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/>
              <a:t>by Jessica Linyard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050B-B03E-4D4A-9E22-E9B4DE725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14881" y="3209790"/>
            <a:ext cx="5871908" cy="990197"/>
          </a:xfrm>
        </p:spPr>
        <p:txBody>
          <a:bodyPr>
            <a:normAutofit/>
          </a:bodyPr>
          <a:lstStyle/>
          <a:p>
            <a:pPr algn="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ARM </a:t>
            </a:r>
            <a:r>
              <a:rPr lang="en-US" sz="2000" b="1" i="1" dirty="0">
                <a:latin typeface="+mj-lt"/>
              </a:rPr>
              <a:t>your company with the right people</a:t>
            </a:r>
            <a:r>
              <a:rPr lang="en-US" sz="2000" dirty="0"/>
              <a:t>.</a:t>
            </a:r>
          </a:p>
        </p:txBody>
      </p:sp>
      <p:pic>
        <p:nvPicPr>
          <p:cNvPr id="90" name="Picture 89" descr="Icon&#10;&#10;Description automatically generated with medium confidence">
            <a:extLst>
              <a:ext uri="{FF2B5EF4-FFF2-40B4-BE49-F238E27FC236}">
                <a16:creationId xmlns:a16="http://schemas.microsoft.com/office/drawing/2014/main" id="{3CF17CF5-F5D8-3E45-9C76-C6AADC91B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5788" r="-1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7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3F8046-2402-6442-B53B-676C30E03961}"/>
              </a:ext>
            </a:extLst>
          </p:cNvPr>
          <p:cNvSpPr txBox="1"/>
          <p:nvPr/>
        </p:nvSpPr>
        <p:spPr>
          <a:xfrm>
            <a:off x="479684" y="6325431"/>
            <a:ext cx="5257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https://github.com/ksu-is/ARM-Application-recruitment-management-program-</a:t>
            </a:r>
            <a:endParaRPr lang="en-US" sz="12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91605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GradientVTI</vt:lpstr>
      <vt:lpstr>ARMS               Application recruitment management software by Jessica Linyard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               Application recruitment management software by Jessica Linyard         </dc:title>
  <dc:creator>Jessica Linyard</dc:creator>
  <cp:lastModifiedBy>Jessica Linyard</cp:lastModifiedBy>
  <cp:revision>2</cp:revision>
  <dcterms:created xsi:type="dcterms:W3CDTF">2021-12-01T01:04:40Z</dcterms:created>
  <dcterms:modified xsi:type="dcterms:W3CDTF">2021-12-01T01:33:43Z</dcterms:modified>
</cp:coreProperties>
</file>