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D4F2-5FD0-4830-9051-811C93499FE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C7A-D246-473A-840F-0E1E5E31D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D4F2-5FD0-4830-9051-811C93499FE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C7A-D246-473A-840F-0E1E5E31D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D4F2-5FD0-4830-9051-811C93499FE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C7A-D246-473A-840F-0E1E5E31D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43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D4F2-5FD0-4830-9051-811C93499FE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C7A-D246-473A-840F-0E1E5E31D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9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D4F2-5FD0-4830-9051-811C93499FE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C7A-D246-473A-840F-0E1E5E31D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94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D4F2-5FD0-4830-9051-811C93499FE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C7A-D246-473A-840F-0E1E5E31D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44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D4F2-5FD0-4830-9051-811C93499FE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C7A-D246-473A-840F-0E1E5E31D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04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D4F2-5FD0-4830-9051-811C93499FE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C7A-D246-473A-840F-0E1E5E31D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9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D4F2-5FD0-4830-9051-811C93499FE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C7A-D246-473A-840F-0E1E5E31D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4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D4F2-5FD0-4830-9051-811C93499FE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BDEEC7A-D246-473A-840F-0E1E5E31D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D4F2-5FD0-4830-9051-811C93499FE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C7A-D246-473A-840F-0E1E5E31D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1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D4F2-5FD0-4830-9051-811C93499FE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C7A-D246-473A-840F-0E1E5E31D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5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D4F2-5FD0-4830-9051-811C93499FE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C7A-D246-473A-840F-0E1E5E31D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9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D4F2-5FD0-4830-9051-811C93499FE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C7A-D246-473A-840F-0E1E5E31D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3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D4F2-5FD0-4830-9051-811C93499FE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C7A-D246-473A-840F-0E1E5E31D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D4F2-5FD0-4830-9051-811C93499FE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C7A-D246-473A-840F-0E1E5E31D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D4F2-5FD0-4830-9051-811C93499FE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EC7A-D246-473A-840F-0E1E5E31D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0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5DD4F2-5FD0-4830-9051-811C93499FE8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DEEC7A-D246-473A-840F-0E1E5E31D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5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projects.org/simple-inventory-system-in-python-with-source-cod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ksu-is/simple-invento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BA88FD-D42A-4F54-B869-58AFC3E1D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604" y="2669011"/>
            <a:ext cx="2556535" cy="1777486"/>
          </a:xfrm>
          <a:prstGeom prst="rect">
            <a:avLst/>
          </a:prstGeom>
          <a:ln w="38100">
            <a:solidFill>
              <a:schemeClr val="bg1">
                <a:alpha val="76000"/>
              </a:schemeClr>
            </a:solidFill>
            <a:beve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20960-A74A-4FC0-917D-7009913AB850}"/>
              </a:ext>
            </a:extLst>
          </p:cNvPr>
          <p:cNvSpPr txBox="1"/>
          <p:nvPr/>
        </p:nvSpPr>
        <p:spPr>
          <a:xfrm>
            <a:off x="3217653" y="388189"/>
            <a:ext cx="5796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Simple Audio and Video equipment Inventory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2B08BD-1E36-412E-8ABE-1E6DCBC23BF5}"/>
              </a:ext>
            </a:extLst>
          </p:cNvPr>
          <p:cNvSpPr txBox="1"/>
          <p:nvPr/>
        </p:nvSpPr>
        <p:spPr>
          <a:xfrm>
            <a:off x="2461611" y="1972817"/>
            <a:ext cx="7268778" cy="2585323"/>
          </a:xfrm>
          <a:prstGeom prst="rect">
            <a:avLst/>
          </a:prstGeom>
          <a:noFill/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simple and effect means of tracking the locations and quantities of equipment for a small team.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Developer: Jesse Dake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code from: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Simple Inventory System by Fabian Ros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Simple Inventory System by sgage24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7A74D8-67BB-4FA7-BC4C-999030D03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507" y="4821540"/>
            <a:ext cx="3853052" cy="1519055"/>
          </a:xfrm>
          <a:prstGeom prst="rect">
            <a:avLst/>
          </a:prstGeom>
          <a:ln w="38100">
            <a:solidFill>
              <a:schemeClr val="bg1">
                <a:alpha val="76000"/>
              </a:schemeClr>
            </a:solidFill>
            <a:bevel/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F0F89D-3EEC-4927-A131-0260356875A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515350" y="4446497"/>
            <a:ext cx="1777522" cy="1020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865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</TotalTime>
  <Words>45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</dc:creator>
  <cp:lastModifiedBy>Jesse</cp:lastModifiedBy>
  <cp:revision>7</cp:revision>
  <dcterms:created xsi:type="dcterms:W3CDTF">2020-07-15T17:18:09Z</dcterms:created>
  <dcterms:modified xsi:type="dcterms:W3CDTF">2020-07-15T17:41:07Z</dcterms:modified>
</cp:coreProperties>
</file>