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F5D"/>
    <a:srgbClr val="FFF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6A18F-1338-434E-35B7-682B1D944B48}" v="445" dt="2024-07-21T00:08:30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61247B70-FB90-4903-3646-F18BD05FE30B}"/>
              </a:ext>
            </a:extLst>
          </p:cNvPr>
          <p:cNvSpPr/>
          <p:nvPr/>
        </p:nvSpPr>
        <p:spPr>
          <a:xfrm rot="1080000">
            <a:off x="2783164" y="5439860"/>
            <a:ext cx="1674000" cy="1512000"/>
          </a:xfrm>
          <a:prstGeom prst="mathMultiply">
            <a:avLst/>
          </a:prstGeom>
          <a:solidFill>
            <a:srgbClr val="F06F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DEA82250-EF6A-FFA3-6651-E1B3146FEB93}"/>
              </a:ext>
            </a:extLst>
          </p:cNvPr>
          <p:cNvSpPr/>
          <p:nvPr/>
        </p:nvSpPr>
        <p:spPr>
          <a:xfrm rot="3120000" flipH="1">
            <a:off x="766137" y="-124784"/>
            <a:ext cx="576000" cy="1134000"/>
          </a:xfrm>
          <a:prstGeom prst="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6957E6BF-F4E2-D031-02D0-1172C557B3D1}"/>
              </a:ext>
            </a:extLst>
          </p:cNvPr>
          <p:cNvSpPr/>
          <p:nvPr/>
        </p:nvSpPr>
        <p:spPr>
          <a:xfrm>
            <a:off x="8173512" y="439459"/>
            <a:ext cx="2070000" cy="1902000"/>
          </a:xfrm>
          <a:prstGeom prst="mathMultiply">
            <a:avLst/>
          </a:prstGeom>
          <a:solidFill>
            <a:srgbClr val="F06F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66AA4681-8A45-7B45-FEED-C8DFEE1EE7FF}"/>
              </a:ext>
            </a:extLst>
          </p:cNvPr>
          <p:cNvSpPr/>
          <p:nvPr/>
        </p:nvSpPr>
        <p:spPr>
          <a:xfrm>
            <a:off x="157512" y="3555129"/>
            <a:ext cx="1248000" cy="1296000"/>
          </a:xfrm>
          <a:prstGeom prst="mathMultiply">
            <a:avLst/>
          </a:prstGeom>
          <a:solidFill>
            <a:srgbClr val="F06F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A7F8400-1496-4D62-0498-48F52529D86C}"/>
              </a:ext>
            </a:extLst>
          </p:cNvPr>
          <p:cNvSpPr/>
          <p:nvPr/>
        </p:nvSpPr>
        <p:spPr>
          <a:xfrm>
            <a:off x="10597512" y="5281459"/>
            <a:ext cx="2094000" cy="1956000"/>
          </a:xfrm>
          <a:prstGeom prst="mathMultiply">
            <a:avLst/>
          </a:prstGeom>
          <a:solidFill>
            <a:srgbClr val="F06F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ED38E936-9F2E-688F-8270-D225F877989C}"/>
              </a:ext>
            </a:extLst>
          </p:cNvPr>
          <p:cNvSpPr/>
          <p:nvPr/>
        </p:nvSpPr>
        <p:spPr>
          <a:xfrm rot="3660000" flipH="1">
            <a:off x="8845919" y="5182947"/>
            <a:ext cx="726000" cy="1188000"/>
          </a:xfrm>
          <a:prstGeom prst="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E2F4B634-F19D-7245-E876-AD0A67D73803}"/>
              </a:ext>
            </a:extLst>
          </p:cNvPr>
          <p:cNvSpPr/>
          <p:nvPr/>
        </p:nvSpPr>
        <p:spPr>
          <a:xfrm rot="3120000" flipH="1">
            <a:off x="6273511" y="-127601"/>
            <a:ext cx="576000" cy="1134000"/>
          </a:xfrm>
          <a:prstGeom prst="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578667D9-76FE-FC28-A155-451DA8BB62BD}"/>
              </a:ext>
            </a:extLst>
          </p:cNvPr>
          <p:cNvSpPr/>
          <p:nvPr/>
        </p:nvSpPr>
        <p:spPr>
          <a:xfrm rot="1500000" flipH="1">
            <a:off x="10311511" y="2644399"/>
            <a:ext cx="576000" cy="1134000"/>
          </a:xfrm>
          <a:prstGeom prst="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92EA3BC-EFBA-678C-31D1-4A4B0274850A}"/>
              </a:ext>
            </a:extLst>
          </p:cNvPr>
          <p:cNvSpPr/>
          <p:nvPr/>
        </p:nvSpPr>
        <p:spPr>
          <a:xfrm rot="2340000" flipH="1">
            <a:off x="894364" y="4033687"/>
            <a:ext cx="1020000" cy="2280000"/>
          </a:xfrm>
          <a:prstGeom prst="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7D24C744-7C39-8D2F-DEAF-D7C883FB662D}"/>
              </a:ext>
            </a:extLst>
          </p:cNvPr>
          <p:cNvSpPr/>
          <p:nvPr/>
        </p:nvSpPr>
        <p:spPr>
          <a:xfrm rot="420000">
            <a:off x="1659789" y="862424"/>
            <a:ext cx="1866000" cy="1596000"/>
          </a:xfrm>
          <a:prstGeom prst="mathMultiply">
            <a:avLst/>
          </a:prstGeom>
          <a:solidFill>
            <a:srgbClr val="F06F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35A67ABB-8DF8-543D-A864-186BE9F595C2}"/>
              </a:ext>
            </a:extLst>
          </p:cNvPr>
          <p:cNvSpPr/>
          <p:nvPr/>
        </p:nvSpPr>
        <p:spPr>
          <a:xfrm rot="2040000">
            <a:off x="3775511" y="-1144541"/>
            <a:ext cx="2004000" cy="1752000"/>
          </a:xfrm>
          <a:prstGeom prst="mathMultiply">
            <a:avLst/>
          </a:prstGeom>
          <a:solidFill>
            <a:srgbClr val="F06F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0B7D1F3D-EA0C-0BEE-D943-A50DB474A468}"/>
              </a:ext>
            </a:extLst>
          </p:cNvPr>
          <p:cNvSpPr/>
          <p:nvPr/>
        </p:nvSpPr>
        <p:spPr>
          <a:xfrm rot="3120000" flipH="1">
            <a:off x="11331906" y="-806786"/>
            <a:ext cx="1176000" cy="2052000"/>
          </a:xfrm>
          <a:prstGeom prst="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B86B378A-2437-86B7-87A3-F5CB4B4D538C}"/>
              </a:ext>
            </a:extLst>
          </p:cNvPr>
          <p:cNvSpPr/>
          <p:nvPr/>
        </p:nvSpPr>
        <p:spPr>
          <a:xfrm rot="1080000">
            <a:off x="11140152" y="2887616"/>
            <a:ext cx="2364000" cy="2082000"/>
          </a:xfrm>
          <a:prstGeom prst="mathMultiply">
            <a:avLst/>
          </a:prstGeom>
          <a:solidFill>
            <a:srgbClr val="F06F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>
            <a:extLst>
              <a:ext uri="{FF2B5EF4-FFF2-40B4-BE49-F238E27FC236}">
                <a16:creationId xmlns:a16="http://schemas.microsoft.com/office/drawing/2014/main" id="{76AAEFE5-9D83-64C3-F30F-C6AAB8B3BB64}"/>
              </a:ext>
            </a:extLst>
          </p:cNvPr>
          <p:cNvSpPr/>
          <p:nvPr/>
        </p:nvSpPr>
        <p:spPr>
          <a:xfrm rot="2340000" flipH="1">
            <a:off x="6054364" y="5239687"/>
            <a:ext cx="1020000" cy="2280000"/>
          </a:xfrm>
          <a:prstGeom prst="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-Shape 17">
            <a:extLst>
              <a:ext uri="{FF2B5EF4-FFF2-40B4-BE49-F238E27FC236}">
                <a16:creationId xmlns:a16="http://schemas.microsoft.com/office/drawing/2014/main" id="{AB5818A7-1991-7D47-6995-AA6FE17F728E}"/>
              </a:ext>
            </a:extLst>
          </p:cNvPr>
          <p:cNvSpPr/>
          <p:nvPr/>
        </p:nvSpPr>
        <p:spPr>
          <a:xfrm rot="-3660000" flipH="1">
            <a:off x="983240" y="2252434"/>
            <a:ext cx="846000" cy="1266000"/>
          </a:xfrm>
          <a:prstGeom prst="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59225DC6-731F-3208-774B-186A1CC21579}"/>
              </a:ext>
            </a:extLst>
          </p:cNvPr>
          <p:cNvSpPr/>
          <p:nvPr/>
        </p:nvSpPr>
        <p:spPr>
          <a:xfrm rot="-1680000">
            <a:off x="9562763" y="4208109"/>
            <a:ext cx="1350000" cy="1272000"/>
          </a:xfrm>
          <a:prstGeom prst="mathMultiply">
            <a:avLst/>
          </a:prstGeom>
          <a:solidFill>
            <a:srgbClr val="F06F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88030A-B479-E7D6-DFA7-463948D64710}"/>
              </a:ext>
            </a:extLst>
          </p:cNvPr>
          <p:cNvSpPr txBox="1"/>
          <p:nvPr/>
        </p:nvSpPr>
        <p:spPr>
          <a:xfrm>
            <a:off x="3352382" y="2061808"/>
            <a:ext cx="549015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latin typeface="Boucherie Block"/>
                <a:cs typeface="Aharoni"/>
              </a:rPr>
              <a:t>Activity Decider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C537F4-0527-1136-0908-27E4C0E304D0}"/>
              </a:ext>
            </a:extLst>
          </p:cNvPr>
          <p:cNvSpPr txBox="1"/>
          <p:nvPr/>
        </p:nvSpPr>
        <p:spPr>
          <a:xfrm>
            <a:off x="2526208" y="2945217"/>
            <a:ext cx="713926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onsolas"/>
              </a:rPr>
              <a:t>An interactive program that help the user decide what adventure they should do. After answering a series of questions, the user's day will be planned out to their personalized preference based on their answers.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1685C-496A-EEDD-350B-9A44C41E6729}"/>
              </a:ext>
            </a:extLst>
          </p:cNvPr>
          <p:cNvSpPr txBox="1"/>
          <p:nvPr/>
        </p:nvSpPr>
        <p:spPr>
          <a:xfrm>
            <a:off x="-1462" y="6496799"/>
            <a:ext cx="3352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ucherie Block"/>
              </a:rPr>
              <a:t>Coder = Jessica Do</a:t>
            </a:r>
            <a:endParaRPr lang="en-US" dirty="0"/>
          </a:p>
        </p:txBody>
      </p:sp>
      <p:pic>
        <p:nvPicPr>
          <p:cNvPr id="23" name="Picture 22" descr="A screen shot of a computer&#10;&#10;Description automatically generated">
            <a:extLst>
              <a:ext uri="{FF2B5EF4-FFF2-40B4-BE49-F238E27FC236}">
                <a16:creationId xmlns:a16="http://schemas.microsoft.com/office/drawing/2014/main" id="{6B9168D0-BD01-89DE-B162-04ECC423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40" y="4620453"/>
            <a:ext cx="4608000" cy="660054"/>
          </a:xfrm>
          <a:prstGeom prst="rect">
            <a:avLst/>
          </a:prstGeom>
        </p:spPr>
      </p:pic>
      <p:pic>
        <p:nvPicPr>
          <p:cNvPr id="25" name="Graphic 24" descr="Run with solid fill">
            <a:extLst>
              <a:ext uri="{FF2B5EF4-FFF2-40B4-BE49-F238E27FC236}">
                <a16:creationId xmlns:a16="http://schemas.microsoft.com/office/drawing/2014/main" id="{D9C34C25-3C32-E795-B1FB-45900B7B2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20000">
            <a:off x="3326295" y="520147"/>
            <a:ext cx="1239078" cy="1265582"/>
          </a:xfrm>
          <a:prstGeom prst="rect">
            <a:avLst/>
          </a:prstGeom>
        </p:spPr>
      </p:pic>
      <p:pic>
        <p:nvPicPr>
          <p:cNvPr id="26" name="Graphic 25" descr="Shopping bag with solid fill">
            <a:extLst>
              <a:ext uri="{FF2B5EF4-FFF2-40B4-BE49-F238E27FC236}">
                <a16:creationId xmlns:a16="http://schemas.microsoft.com/office/drawing/2014/main" id="{0B8EEA44-706F-342B-9A5A-F369E293B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60000">
            <a:off x="10084905" y="1096618"/>
            <a:ext cx="1252330" cy="1232451"/>
          </a:xfrm>
          <a:prstGeom prst="rect">
            <a:avLst/>
          </a:prstGeom>
        </p:spPr>
      </p:pic>
      <p:pic>
        <p:nvPicPr>
          <p:cNvPr id="27" name="Graphic 26" descr="Film reel with solid fill">
            <a:extLst>
              <a:ext uri="{FF2B5EF4-FFF2-40B4-BE49-F238E27FC236}">
                <a16:creationId xmlns:a16="http://schemas.microsoft.com/office/drawing/2014/main" id="{CA6DAC7B-A2AD-94EB-BE46-D77A14E1E1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720000">
            <a:off x="19878" y="1467678"/>
            <a:ext cx="801757" cy="821635"/>
          </a:xfrm>
          <a:prstGeom prst="rect">
            <a:avLst/>
          </a:prstGeom>
        </p:spPr>
      </p:pic>
      <p:pic>
        <p:nvPicPr>
          <p:cNvPr id="28" name="Graphic 27" descr="Books with solid fill">
            <a:extLst>
              <a:ext uri="{FF2B5EF4-FFF2-40B4-BE49-F238E27FC236}">
                <a16:creationId xmlns:a16="http://schemas.microsoft.com/office/drawing/2014/main" id="{9CC0FB08-FA37-5E21-2540-117AA330E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7948" y="5284304"/>
            <a:ext cx="914400" cy="914400"/>
          </a:xfrm>
          <a:prstGeom prst="rect">
            <a:avLst/>
          </a:prstGeom>
        </p:spPr>
      </p:pic>
      <p:pic>
        <p:nvPicPr>
          <p:cNvPr id="29" name="Graphic 28" descr="Music notes with solid fill">
            <a:extLst>
              <a:ext uri="{FF2B5EF4-FFF2-40B4-BE49-F238E27FC236}">
                <a16:creationId xmlns:a16="http://schemas.microsoft.com/office/drawing/2014/main" id="{7A6727C8-1A9A-C4BA-2AF9-F3287CD86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58939" y="4575313"/>
            <a:ext cx="914400" cy="914400"/>
          </a:xfrm>
          <a:prstGeom prst="rect">
            <a:avLst/>
          </a:prstGeom>
        </p:spPr>
      </p:pic>
      <p:pic>
        <p:nvPicPr>
          <p:cNvPr id="30" name="Graphic 29" descr="Hike with solid fill">
            <a:extLst>
              <a:ext uri="{FF2B5EF4-FFF2-40B4-BE49-F238E27FC236}">
                <a16:creationId xmlns:a16="http://schemas.microsoft.com/office/drawing/2014/main" id="{F905163A-8705-8ABD-EDAC-EAEA37F6E3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79635" y="5801139"/>
            <a:ext cx="914400" cy="914400"/>
          </a:xfrm>
          <a:prstGeom prst="rect">
            <a:avLst/>
          </a:prstGeom>
        </p:spPr>
      </p:pic>
      <p:pic>
        <p:nvPicPr>
          <p:cNvPr id="31" name="Graphic 30" descr="Cooked turkey with solid fill">
            <a:extLst>
              <a:ext uri="{FF2B5EF4-FFF2-40B4-BE49-F238E27FC236}">
                <a16:creationId xmlns:a16="http://schemas.microsoft.com/office/drawing/2014/main" id="{6FB021C6-ED0D-FB60-8D4D-D22365DA79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-1200000">
            <a:off x="6955381" y="636268"/>
            <a:ext cx="1060174" cy="10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5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311</cp:revision>
  <dcterms:created xsi:type="dcterms:W3CDTF">2024-07-20T23:23:37Z</dcterms:created>
  <dcterms:modified xsi:type="dcterms:W3CDTF">2024-07-21T00:08:58Z</dcterms:modified>
</cp:coreProperties>
</file>