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 snapToObjects="1">
      <p:cViewPr>
        <p:scale>
          <a:sx n="73" d="100"/>
          <a:sy n="73" d="100"/>
        </p:scale>
        <p:origin x="87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56369-0CCA-AA4D-90F2-BCEBB755C336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5D1A1-FB64-D046-B476-77DC0275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4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5D1A1-FB64-D046-B476-77DC02756A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587D-9C69-CA46-978E-C9751C09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88FF7-6761-0740-84F2-3F8D0BA7B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27AB7-1FDE-C243-9535-5C7D2206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AF05-DB7C-1741-AED3-889751BB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214F9-A770-FB48-908F-DAFFB45F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3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B256-CC2A-8F40-B7BF-ABECD8F9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E326A-A026-0D44-B838-82434DBD5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FEED-8E10-7346-B034-CF2C86A9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F6D4-0C43-4844-BBDC-389F7E4F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07903-88AC-0947-88C5-976AC43D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82FDD-AD2D-FF4B-80F1-9D885C001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96B2F-172D-9D42-994B-829666919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DCD9A-159A-2A43-8345-37AB509D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D88D2-490B-0745-81F8-1C904827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1B48-6976-EF4D-9954-8C1CF281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6E25-A335-A74A-B2F1-166588DC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86C3-9D4E-1E45-8D49-37073A79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54360-25BD-9548-86C0-F6BCB6C8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7EB6-C15F-A74E-8A6F-BB08660B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7DEAC-45EC-A64D-9ACB-DA0882D0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6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8FC0-E038-B84A-8323-EEE0FDB0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67A14-FF9B-1F4A-B15F-D1449804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FF5CD-54B6-B649-84FA-2CEA9B88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85B7-A20A-9146-B460-1872625E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DE971-9943-7849-9B8B-5C219F71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4FCE-FCE2-FC4E-B946-12F0CCDB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03FD6-4792-CE4D-BE27-DC0EACC58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133FF-2576-2148-8F12-EEC6104A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70F85-3D04-C44E-9D93-95461448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15E69-17E0-534F-9B95-C5AB7543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000F8-5C41-E245-BF97-4FF05B9D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4A0C-E7AF-5E4B-8F8E-DF56335B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AB9C9-AD29-DD47-8AC5-424867D2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FEFD4-8269-434D-83A3-F25733158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6F009-C7B6-6842-8FDA-2CF88D632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7F561-CC18-1243-98AA-0DC98EF6B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8405E-635B-3F4F-81BF-485AE368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F1053-0ABC-4E47-9C30-B61CF0B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A1252-188E-9F40-B297-E3B2B79A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6F02-53B5-D84C-87A2-9AE7146E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FCA36-A49F-4A4C-A6E5-F5D400DF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4BEDD-EE64-9540-A913-6F407894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DE5AE-AA4D-FF40-A6EC-F6D799D9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8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3D0F1-7C22-0847-AED5-DA422C45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402C7-13D4-2645-B237-BA9A9F6F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4FE13-8CB4-104E-A869-E7C7EF3F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476A-ED41-C24D-9D42-C912E5F3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AC99-E572-D942-8B18-F64F9B28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90ED7-9D07-DD4D-8AE4-89762A971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0DC2-1246-4047-9910-038CCCAA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9057C-3629-B842-B1D6-8AC61AFA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EE27F-A95F-6B40-A032-5DA60D75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31C3-E296-1346-8D8C-08709B22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BD5F7-E0AE-9F48-A1FB-18D0A3C1E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54CE9-221B-514A-BE27-700E3A254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5F66-8705-2543-8AF5-121DD11B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DA90E-F1EE-FB4E-9B47-7EAA22EB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354A3-48FC-EA41-8917-71439D66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6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4E3AC-E496-F94B-BD4A-2AC0BC1E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443B-68BE-834D-B8FA-3B5954F7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ADC24-5D2A-BD4A-996C-0C3796D0B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8606F-C5EF-1F4D-87DA-0A0497B729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E238-195F-9643-AFC5-198488CBF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A267-0E02-1F4D-B823-F6D8CD9BF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trainer&#10;&#10;Description automatically generated">
            <a:extLst>
              <a:ext uri="{FF2B5EF4-FFF2-40B4-BE49-F238E27FC236}">
                <a16:creationId xmlns:a16="http://schemas.microsoft.com/office/drawing/2014/main" id="{C037571E-3514-634D-B2B5-CA8175BAD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4" r="408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A40680-95F6-4C4C-BD1C-BAEBBA842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/>
          <a:lstStyle/>
          <a:p>
            <a:r>
              <a:rPr lang="en-US" dirty="0"/>
              <a:t>How Adoptable?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80ABD-79E6-304D-9F50-B465A88B7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988" y="1745457"/>
            <a:ext cx="5672137" cy="1655762"/>
          </a:xfrm>
        </p:spPr>
        <p:txBody>
          <a:bodyPr/>
          <a:lstStyle/>
          <a:p>
            <a:r>
              <a:rPr lang="en-US" dirty="0"/>
              <a:t>Helping shelters know which animals need help being adopted!</a:t>
            </a:r>
          </a:p>
          <a:p>
            <a:r>
              <a:rPr lang="en-US" dirty="0"/>
              <a:t>By: Tali Higgins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1008CF2-DED2-8748-9D4C-5AD7C243B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975" y="3054957"/>
            <a:ext cx="3942161" cy="3433973"/>
          </a:xfrm>
          <a:prstGeom prst="rect">
            <a:avLst/>
          </a:prstGeom>
        </p:spPr>
      </p:pic>
      <p:pic>
        <p:nvPicPr>
          <p:cNvPr id="11" name="Picture 10" descr="A cat sitting on a table&#10;&#10;Description automatically generated">
            <a:extLst>
              <a:ext uri="{FF2B5EF4-FFF2-40B4-BE49-F238E27FC236}">
                <a16:creationId xmlns:a16="http://schemas.microsoft.com/office/drawing/2014/main" id="{CF9DC488-7C81-2C48-B42E-577661ACF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292" y="2250422"/>
            <a:ext cx="1257024" cy="1257024"/>
          </a:xfrm>
          <a:prstGeom prst="rect">
            <a:avLst/>
          </a:prstGeom>
        </p:spPr>
      </p:pic>
      <p:pic>
        <p:nvPicPr>
          <p:cNvPr id="13" name="Picture 12" descr="A dog looking at the camera&#10;&#10;Description automatically generated">
            <a:extLst>
              <a:ext uri="{FF2B5EF4-FFF2-40B4-BE49-F238E27FC236}">
                <a16:creationId xmlns:a16="http://schemas.microsoft.com/office/drawing/2014/main" id="{F6BA843C-B6E9-CD49-B6C2-9DACD63CCE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821" r="14633"/>
          <a:stretch/>
        </p:blipFill>
        <p:spPr>
          <a:xfrm>
            <a:off x="8198415" y="2237446"/>
            <a:ext cx="1090246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8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How Adoptable?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Adoptable?</dc:title>
  <dc:creator>Tali Higgins</dc:creator>
  <cp:lastModifiedBy>Tali Higgins</cp:lastModifiedBy>
  <cp:revision>2</cp:revision>
  <dcterms:created xsi:type="dcterms:W3CDTF">2020-07-15T18:11:48Z</dcterms:created>
  <dcterms:modified xsi:type="dcterms:W3CDTF">2020-07-15T18:24:00Z</dcterms:modified>
</cp:coreProperties>
</file>