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033" autoAdjust="0"/>
  </p:normalViewPr>
  <p:slideViewPr>
    <p:cSldViewPr snapToGrid="0" snapToObjects="1">
      <p:cViewPr varScale="1">
        <p:scale>
          <a:sx n="75" d="100"/>
          <a:sy n="75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858" y="-307332"/>
            <a:ext cx="10160267" cy="242146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Advanced Multifunction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389" y="2273600"/>
            <a:ext cx="10972799" cy="1732343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Calculator with simple mathematical functions as well as more advanced formula solvers and unit conversion capabilities</a:t>
            </a:r>
          </a:p>
          <a:p>
            <a:pPr algn="ctr"/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Created By Zach Sapp and Adam Rath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2A50E-C773-4E19-AB68-AD014EDF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323" y="4316778"/>
            <a:ext cx="4737549" cy="1866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887968-F1C5-4E0D-ABDA-6E637FD29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266" y="4156797"/>
            <a:ext cx="3130134" cy="2099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2C737A-7F7B-44B6-B3F4-58369A3B4AB8}"/>
              </a:ext>
            </a:extLst>
          </p:cNvPr>
          <p:cNvSpPr txBox="1"/>
          <p:nvPr/>
        </p:nvSpPr>
        <p:spPr>
          <a:xfrm>
            <a:off x="9521387" y="6151210"/>
            <a:ext cx="1768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Quadratic Formula Solver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439DE-7980-44D1-B2B2-286FD309B36B}"/>
              </a:ext>
            </a:extLst>
          </p:cNvPr>
          <p:cNvSpPr txBox="1"/>
          <p:nvPr/>
        </p:nvSpPr>
        <p:spPr>
          <a:xfrm>
            <a:off x="3390303" y="6253908"/>
            <a:ext cx="1850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Simple Calculator Function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  <ds:schemaRef ds:uri="http://purl.org/dc/terms/"/>
    <ds:schemaRef ds:uri="71af3243-3dd4-4a8d-8c0d-dd76da1f02a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34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Advanced Multifunction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2019-11-18T21:36:30Z</dcterms:created>
  <dcterms:modified xsi:type="dcterms:W3CDTF">2019-11-18T21:50:36Z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