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01"/>
  </p:normalViewPr>
  <p:slideViewPr>
    <p:cSldViewPr snapToGrid="0" snapToObjects="1">
      <p:cViewPr varScale="1">
        <p:scale>
          <a:sx n="94" d="100"/>
          <a:sy n="94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19F9-D053-5949-A21E-8C64CA362997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3BFA-DFB1-9947-BABF-365BA8855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2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19F9-D053-5949-A21E-8C64CA362997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3BFA-DFB1-9947-BABF-365BA8855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3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19F9-D053-5949-A21E-8C64CA362997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3BFA-DFB1-9947-BABF-365BA8855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8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19F9-D053-5949-A21E-8C64CA362997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3BFA-DFB1-9947-BABF-365BA8855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8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19F9-D053-5949-A21E-8C64CA362997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3BFA-DFB1-9947-BABF-365BA8855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6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19F9-D053-5949-A21E-8C64CA362997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3BFA-DFB1-9947-BABF-365BA8855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1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19F9-D053-5949-A21E-8C64CA362997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3BFA-DFB1-9947-BABF-365BA8855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19F9-D053-5949-A21E-8C64CA362997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3BFA-DFB1-9947-BABF-365BA8855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5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19F9-D053-5949-A21E-8C64CA362997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3BFA-DFB1-9947-BABF-365BA8855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0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19F9-D053-5949-A21E-8C64CA362997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3BFA-DFB1-9947-BABF-365BA8855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19F9-D053-5949-A21E-8C64CA362997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3BFA-DFB1-9947-BABF-365BA8855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1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119F9-D053-5949-A21E-8C64CA362997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93BFA-DFB1-9947-BABF-365BA8855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8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0" y="0"/>
            <a:ext cx="4305300" cy="426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077200" y="0"/>
            <a:ext cx="4114800" cy="403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14800" y="2819400"/>
            <a:ext cx="4114800" cy="403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6682" y="95250"/>
            <a:ext cx="4071936" cy="4057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229599" y="95250"/>
            <a:ext cx="3819525" cy="38481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CHEMISTRY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GEOMETRY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FUNTIONS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81485" y="2924175"/>
            <a:ext cx="3795714" cy="38290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THE CALCULATOR THAT CAN DO </a:t>
            </a:r>
            <a:r>
              <a:rPr lang="en-US" sz="3600" b="1" u="sng" dirty="0" smtClean="0">
                <a:solidFill>
                  <a:schemeClr val="bg1"/>
                </a:solidFill>
              </a:rPr>
              <a:t>MORE</a:t>
            </a:r>
            <a:endParaRPr lang="en-US" sz="3600" b="1" u="sng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65933" y="247650"/>
            <a:ext cx="5067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</a:rPr>
              <a:t>ADVNACED CALCULATOR</a:t>
            </a:r>
            <a:endParaRPr lang="en-US" sz="3500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33359" y="95250"/>
            <a:ext cx="3905250" cy="3905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TRIG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ALGEBRA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PHYSICS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7561" y="6212592"/>
            <a:ext cx="29742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ADAM RATH &amp; ZACH SAPP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305300" y="1143000"/>
            <a:ext cx="3771899" cy="19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35789" y="1407408"/>
            <a:ext cx="3474720" cy="19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62475" y="1672205"/>
            <a:ext cx="3200400" cy="19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54880" y="1967091"/>
            <a:ext cx="2834640" cy="19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88229" y="2234148"/>
            <a:ext cx="2560320" cy="19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10863" y="2482155"/>
            <a:ext cx="2377440" cy="19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67662" y="914043"/>
            <a:ext cx="4023360" cy="19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Sapp</dc:creator>
  <cp:lastModifiedBy>Zachary Sapp</cp:lastModifiedBy>
  <cp:revision>9</cp:revision>
  <dcterms:created xsi:type="dcterms:W3CDTF">2019-11-18T16:20:24Z</dcterms:created>
  <dcterms:modified xsi:type="dcterms:W3CDTF">2019-11-19T00:41:59Z</dcterms:modified>
</cp:coreProperties>
</file>