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2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1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9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0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7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9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93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8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4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758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780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4/30/2021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1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72" r:id="rId5"/>
    <p:sldLayoutId id="2147483677" r:id="rId6"/>
    <p:sldLayoutId id="2147483673" r:id="rId7"/>
    <p:sldLayoutId id="2147483674" r:id="rId8"/>
    <p:sldLayoutId id="2147483675" r:id="rId9"/>
    <p:sldLayoutId id="2147483676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Full frame view of crumpled white paper">
            <a:extLst>
              <a:ext uri="{FF2B5EF4-FFF2-40B4-BE49-F238E27FC236}">
                <a16:creationId xmlns:a16="http://schemas.microsoft.com/office/drawing/2014/main" id="{570D1111-6213-49DB-AA2A-14995B549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F96AC2-CDA7-4C3F-8074-79B4D62AB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C378C-361A-4B8E-81A1-04407D9B8326}"/>
              </a:ext>
            </a:extLst>
          </p:cNvPr>
          <p:cNvSpPr txBox="1"/>
          <p:nvPr/>
        </p:nvSpPr>
        <p:spPr>
          <a:xfrm>
            <a:off x="664217" y="807396"/>
            <a:ext cx="1086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Adventure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E58A8-03B0-4EA3-92F1-4C4A5346692B}"/>
              </a:ext>
            </a:extLst>
          </p:cNvPr>
          <p:cNvSpPr txBox="1"/>
          <p:nvPr/>
        </p:nvSpPr>
        <p:spPr>
          <a:xfrm>
            <a:off x="3593820" y="1311224"/>
            <a:ext cx="500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Developers: Adam Hawkins and Braxton Jemison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DFD2981-AC7B-455F-9934-BEE764BF8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1" b="2719"/>
          <a:stretch/>
        </p:blipFill>
        <p:spPr>
          <a:xfrm>
            <a:off x="3386904" y="2662860"/>
            <a:ext cx="5418192" cy="30416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FD7AD3-FE5C-45BD-A5AD-D1F276CBACFF}"/>
              </a:ext>
            </a:extLst>
          </p:cNvPr>
          <p:cNvSpPr txBox="1"/>
          <p:nvPr/>
        </p:nvSpPr>
        <p:spPr>
          <a:xfrm>
            <a:off x="4175336" y="1987042"/>
            <a:ext cx="384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simple text-based adventure game.</a:t>
            </a:r>
          </a:p>
        </p:txBody>
      </p:sp>
    </p:spTree>
    <p:extLst>
      <p:ext uri="{BB962C8B-B14F-4D97-AF65-F5344CB8AC3E}">
        <p14:creationId xmlns:p14="http://schemas.microsoft.com/office/powerpoint/2010/main" val="3531203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Franklin Gothic Demi Cond</vt:lpstr>
      <vt:lpstr>Franklin Gothic Medium</vt:lpstr>
      <vt:lpstr>Wingdings</vt:lpstr>
      <vt:lpstr>JuxtaposeVTI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Hawkins</dc:creator>
  <cp:lastModifiedBy>Adam Hawkins</cp:lastModifiedBy>
  <cp:revision>4</cp:revision>
  <dcterms:created xsi:type="dcterms:W3CDTF">2021-04-30T20:45:56Z</dcterms:created>
  <dcterms:modified xsi:type="dcterms:W3CDTF">2021-04-30T21:52:41Z</dcterms:modified>
</cp:coreProperties>
</file>