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95"/>
  </p:normalViewPr>
  <p:slideViewPr>
    <p:cSldViewPr snapToGrid="0" snapToObjects="1">
      <p:cViewPr varScale="1">
        <p:scale>
          <a:sx n="98" d="100"/>
          <a:sy n="98" d="100"/>
        </p:scale>
        <p:origin x="2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0604-848C-0144-8553-8EC17BCA9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4BF41-127D-6A4A-BBA2-E0F424358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D4166-5058-5149-A325-EF203A7D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D7EF-F330-C146-8C64-CBFF20882A5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FEEA1-8718-2A40-8818-1DFEB3F4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0E62-1EE4-2140-965D-B8A56070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4A-D359-2A42-AAD9-FDB2AF2D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BB85-8963-AB4F-846F-4F0CE0F2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39E2D-90A8-3F4A-B1ED-42A3047C8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282BD-95FE-614D-90E5-9E4BEDDC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D7EF-F330-C146-8C64-CBFF20882A5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CB3A0-FEBD-8F48-A541-5264608D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59BD2-42FE-BF4F-AD8A-DBA30656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4A-D359-2A42-AAD9-FDB2AF2D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BA5F3-9A47-D741-B06E-7B1B8FA6C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0A0D6-48A4-1745-8757-12E62256B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7F611-FA5B-0946-B30E-BD22FF50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D7EF-F330-C146-8C64-CBFF20882A5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128CF-BDEB-664D-8CA7-960E8359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D7B8C-8D5A-0E4A-9E1B-9F233F70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4A-D359-2A42-AAD9-FDB2AF2D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2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047E-92B1-6949-9AD3-B9A8D7D8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B05A-967C-B344-9C99-90FED89F9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2F8F-F4B9-9E4F-92BF-DF8B0AE2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D7EF-F330-C146-8C64-CBFF20882A5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47268-7E0B-6545-A2BD-A9F16161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0AD8-EC69-2F45-B1EA-5CA51F51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4A-D359-2A42-AAD9-FDB2AF2D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2B18-E4C9-B840-AB5E-49347732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6E28C-2B56-7F44-A144-3D03EF943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96BF-C2BC-1F42-B7E7-A642FDED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D7EF-F330-C146-8C64-CBFF20882A5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BD82-7269-E148-8B5B-04F3E15E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36881-4685-8641-9164-02DB1047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4A-D359-2A42-AAD9-FDB2AF2D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B057-716C-104E-A41C-892993E6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1C076-8089-FB4F-B66A-2BE172C41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6BDB8-F9EC-654C-8B77-C9DC7FD87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9B686-DDE9-7C43-AC75-B890ED6D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D7EF-F330-C146-8C64-CBFF20882A5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18FE1-C4A3-7447-BFE2-4FDEBFCE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1E15E-85C0-1C41-85EE-264F1BA8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4A-D359-2A42-AAD9-FDB2AF2D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6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B488-3113-BA47-B50E-E0BE76FA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BD5C2-F007-6D4E-89FA-1380E9C5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07F6C-343C-E346-8BC5-569FF982C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376D8-48CD-F741-9D5D-9B32C1B99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690F4-522E-414A-856F-CB07A875F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06141-CFB3-B843-A867-17B65AAA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D7EF-F330-C146-8C64-CBFF20882A5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1BC29-C807-3E40-B3B6-4FF35A7E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C6377-BFFB-634D-ABCC-C1ECB846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4A-D359-2A42-AAD9-FDB2AF2D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4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3285-ACD0-3744-9904-18083416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6DD9A-81FA-9D4E-A69B-6ECC2E29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D7EF-F330-C146-8C64-CBFF20882A5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B2C96-D8F6-9F4F-B6A2-152AD39B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B2525-D644-724D-9585-E6C445EF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4A-D359-2A42-AAD9-FDB2AF2D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045E2-1FEA-8248-B99F-FF3AF79D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D7EF-F330-C146-8C64-CBFF20882A5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A4AB5-3FEB-8F4D-9152-0A497F38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9CAFC-22A3-464C-9080-4FBD9C35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4A-D359-2A42-AAD9-FDB2AF2D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1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7220-C814-F543-BE30-DC810C52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32CB-3D61-F140-8719-BB96CD1B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63A7E-83DF-1748-A69A-28F4FECCC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AEC87-FA19-3841-830E-443F3ADF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D7EF-F330-C146-8C64-CBFF20882A5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E8BDF-A114-514F-BA11-0FC772B2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B5880-C513-FA45-8390-B412B35D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4A-D359-2A42-AAD9-FDB2AF2D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5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C5D5-138A-1846-8C3A-9F908E42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01B19-91A4-5C46-9ABB-4C099BA32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2F970-FFA1-2040-9785-3AB905199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8D137-AEC3-6B4B-877C-E9C71FD9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D7EF-F330-C146-8C64-CBFF20882A5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4E9CD-F0C1-2A42-B8FB-9B8E1C3E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C7103-851E-1742-8C77-F467DCC0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4A-D359-2A42-AAD9-FDB2AF2D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5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90637-C558-FF45-B83F-02D23C6D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BF015-935D-5645-B09A-A930B680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3771-67AC-4C46-941C-332E038DC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D7EF-F330-C146-8C64-CBFF20882A5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57428-AE13-D246-BAA9-432D15F54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7B134-5A3F-EE43-927F-0AA5C9B62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004A-D359-2A42-AAD9-FDB2AF2D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743A-876E-C444-87BB-BB688168B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B802A-72E1-F341-A151-2D455A8AB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indoor, table, sitting, food&#10;&#10;Description automatically generated">
            <a:extLst>
              <a:ext uri="{FF2B5EF4-FFF2-40B4-BE49-F238E27FC236}">
                <a16:creationId xmlns:a16="http://schemas.microsoft.com/office/drawing/2014/main" id="{90E939EA-F7B5-3548-B957-3DFBA328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stack of flyers on a table&#10;&#10;Description automatically generated">
            <a:extLst>
              <a:ext uri="{FF2B5EF4-FFF2-40B4-BE49-F238E27FC236}">
                <a16:creationId xmlns:a16="http://schemas.microsoft.com/office/drawing/2014/main" id="{8D372650-5EA4-694D-9FE0-6D2ACF92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5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Baley Bae</dc:creator>
  <cp:lastModifiedBy>Baley Bae</cp:lastModifiedBy>
  <cp:revision>2</cp:revision>
  <dcterms:created xsi:type="dcterms:W3CDTF">2020-04-25T06:39:01Z</dcterms:created>
  <dcterms:modified xsi:type="dcterms:W3CDTF">2020-04-25T10:53:08Z</dcterms:modified>
</cp:coreProperties>
</file>