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Economica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Economica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italic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Economica-regular.fntdata"/><Relationship Id="rId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su-is/Amazon-Price-Tracker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4877475" y="296900"/>
            <a:ext cx="3981900" cy="16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hlinkClick r:id="rId3"/>
              </a:rPr>
              <a:t>Amazon Price Tracker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33"/>
              <a:t>Prices are ready when you are!</a:t>
            </a:r>
            <a:endParaRPr sz="1533"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4877475" y="1427625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Created By Frank Anello and Vladimir Juarez-Zayas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877475" y="2054852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Lets users input an Amazon URL and at what price point to email user when it is on sale!</a:t>
            </a:r>
            <a:endParaRPr sz="14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0892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1272" y="2768976"/>
            <a:ext cx="3094298" cy="93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9561" y="3701200"/>
            <a:ext cx="1537728" cy="153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