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Economica"/>
      <p:regular r:id="rId7"/>
      <p:bold r:id="rId8"/>
      <p:italic r:id="rId9"/>
      <p:boldItalic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Economica-boldItalic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Economica-italic.fntdata"/><Relationship Id="rId14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Economica-regular.fntdata"/><Relationship Id="rId8" Type="http://schemas.openxmlformats.org/officeDocument/2006/relationships/font" Target="fonts/Economic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59039d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59039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ksu-is/Amazon-Price-Tracker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4877475" y="296900"/>
            <a:ext cx="3981900" cy="16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Amazon Price Tracker</a:t>
            </a:r>
            <a:endParaRPr sz="36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33"/>
              <a:t>Prices are ready when you are!</a:t>
            </a:r>
            <a:endParaRPr sz="213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11" u="sng">
                <a:solidFill>
                  <a:schemeClr val="hlink"/>
                </a:solidFill>
                <a:hlinkClick r:id="rId3"/>
              </a:rPr>
              <a:t>https://github.com/ksu-is/Amazon-Price-Tracker</a:t>
            </a:r>
            <a:endParaRPr sz="1211"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4877475" y="1669575"/>
            <a:ext cx="39819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 Frank Anello and Vladimir Juarez-Zayas</a:t>
            </a:r>
            <a:endParaRPr sz="1000"/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4877475" y="2054852"/>
            <a:ext cx="39819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users input an Amazon URL and at what price point to email them when it is on sale!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508926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1272" y="2768976"/>
            <a:ext cx="3094298" cy="93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9561" y="3701200"/>
            <a:ext cx="1537728" cy="153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