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14C57-697B-4AD7-B7B3-47B0EFCA5E76}" v="2" dt="2018-11-13T21:12:07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Elledge" userId="6a6373e092d86826" providerId="LiveId" clId="{DE914C57-697B-4AD7-B7B3-47B0EFCA5E76}"/>
    <pc:docChg chg="modSld">
      <pc:chgData name="Sydney Elledge" userId="6a6373e092d86826" providerId="LiveId" clId="{DE914C57-697B-4AD7-B7B3-47B0EFCA5E76}" dt="2018-11-13T21:14:24.851" v="11" actId="1076"/>
      <pc:docMkLst>
        <pc:docMk/>
      </pc:docMkLst>
      <pc:sldChg chg="addSp modSp">
        <pc:chgData name="Sydney Elledge" userId="6a6373e092d86826" providerId="LiveId" clId="{DE914C57-697B-4AD7-B7B3-47B0EFCA5E76}" dt="2018-11-13T21:14:24.851" v="11" actId="1076"/>
        <pc:sldMkLst>
          <pc:docMk/>
          <pc:sldMk cId="1014887145" sldId="256"/>
        </pc:sldMkLst>
        <pc:spChg chg="mod">
          <ac:chgData name="Sydney Elledge" userId="6a6373e092d86826" providerId="LiveId" clId="{DE914C57-697B-4AD7-B7B3-47B0EFCA5E76}" dt="2018-11-13T21:13:12.617" v="9" actId="13926"/>
          <ac:spMkLst>
            <pc:docMk/>
            <pc:sldMk cId="1014887145" sldId="256"/>
            <ac:spMk id="3" creationId="{A3A40B33-57C3-4BED-8B83-FB23A71B85C1}"/>
          </ac:spMkLst>
        </pc:spChg>
        <pc:picChg chg="add mod ord">
          <ac:chgData name="Sydney Elledge" userId="6a6373e092d86826" providerId="LiveId" clId="{DE914C57-697B-4AD7-B7B3-47B0EFCA5E76}" dt="2018-11-13T21:14:24.851" v="11" actId="1076"/>
          <ac:picMkLst>
            <pc:docMk/>
            <pc:sldMk cId="1014887145" sldId="256"/>
            <ac:picMk id="6" creationId="{13DBF506-783E-46F0-BA49-1DE438DAD4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8650-7EEE-40FA-ACC5-FEA56C351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730A6-924F-46F8-8386-E374DD5A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34A2-6B98-42F9-92B6-4BC6E01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307-BF52-4204-8713-55963730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DE82-9910-415D-A921-EC67FEBD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C69B-F388-4505-B45D-03A4D3A3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56A4-7492-45DF-8DB8-FFF919CB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BA30-9B1F-46E0-A5B0-7DB926E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FD93-A226-40AF-B188-C1CB9600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E8A0-7F61-4B99-AB28-751CE196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19DE3-C25F-4D67-9B6F-014B1388E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4E5B-6D82-4570-961F-CE43DF82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52C1-7C63-4CE1-83CF-214820DE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7255-B36B-4F18-A524-D8D81066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749-03C8-45AE-A384-DCFFAD71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CAAB-165E-4F5C-9E2D-FC6669CF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7851-2B03-4E71-8B24-049D9992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1555-41A5-401B-B231-834072FA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1989-E54F-4EF7-A17E-17B8265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5848-AD55-4A68-848D-DCF5C8EB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43CA-4266-4DC2-AA6F-0118481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D6DA-9BC6-46B2-B4AE-19A2A79A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9038-21BD-4242-A102-7D8E0B1E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E8DF-EBCB-423C-8092-55DA76CF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D12E-2E3D-457A-AB74-CAC2BE81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017E-841C-48C1-8905-200FB222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4CBB-317C-4423-972F-127DA1EE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8B45-E2EA-4F0F-B3CD-7542D381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7D22F-089E-462D-BA89-72947BF2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49CE9-D4BF-4082-B3AB-94F37E5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ADA2-19FD-44C3-89B6-A9D4D573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D1B2-932E-4453-8A44-8AD78678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AAFD-714D-491F-B281-BCE88653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DAA03-E1BE-435F-BB56-D6F13390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4B8A5-E824-4132-95A9-E5C4C168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E6007-E53E-4A41-A954-AD029B37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C2DD0-19B3-471F-BEFC-CFBB0616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C6A3D-1132-4D30-BDCB-8A98766A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82DEE-EA4B-46EB-B8F4-724B138A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550-5128-4D5F-A6E5-EFBA449B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59BBF-A15E-4E21-B158-FA6F7082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173C2-B402-4A93-98EB-600F3553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8B76B-4940-4504-9443-BF263A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E2AF0-E1B1-4CC5-A5DA-C101F48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73C04-E07A-44E5-8428-851AE15B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609C4-BE73-4619-B417-8A862F6E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E0DD-D356-469E-A4DB-CF44005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6CC1-61CC-4160-8E91-FD67C182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1B99C-89D5-407E-8817-2DE31A6B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CA64-F073-4FD8-9E3C-AB842F6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1E18-7C69-4B15-B5E0-8F3E53E3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F785-BD5D-4C90-947C-49B84CC9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39FA-8172-49B6-B70F-006F0DD2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37718-CC77-40EB-9B9B-5BA285B6A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B55DB-85DF-4517-BB9F-782E0D7A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7F4F-988D-407C-A62C-624089C2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0A95-A6A2-4028-B906-95EAAF1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6532-2B17-49EB-B702-31C31EB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BDC62-0E33-4974-88F2-4EEA37E5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C727-1CF6-46E4-82FC-434BBD23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A72B-FFE0-45B6-AA13-B64CC485B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2803-5299-4E8F-A65F-B73EDB74927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2048-1BC9-425A-989E-B7B9913E9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ABF6-C445-4A85-BC1C-D8BC06F4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7ABF-5FDE-4070-9FD2-B1C4ECA3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F14-3BFF-499F-98D7-D85A289A1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Unfortunate Fright Night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BF506-783E-46F0-BA49-1DE438DAD4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3A40B33-57C3-4BED-8B83-FB23A71B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808080"/>
                </a:highlight>
              </a:rPr>
              <a:t>…choose your scary story…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5B6B3-8650-457E-A9E3-565B648B5E35}"/>
              </a:ext>
            </a:extLst>
          </p:cNvPr>
          <p:cNvSpPr txBox="1"/>
          <p:nvPr/>
        </p:nvSpPr>
        <p:spPr>
          <a:xfrm>
            <a:off x="146756" y="5962515"/>
            <a:ext cx="877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by: Shannon Jones and Sydney Elledge</a:t>
            </a:r>
          </a:p>
          <a:p>
            <a:r>
              <a:rPr lang="en-US" dirty="0"/>
              <a:t>With attributions by: </a:t>
            </a:r>
            <a:r>
              <a:rPr lang="en-US" dirty="0" err="1"/>
              <a:t>HisRoyalFreshness</a:t>
            </a:r>
            <a:r>
              <a:rPr lang="en-US" dirty="0"/>
              <a:t> and Robert </a:t>
            </a:r>
            <a:r>
              <a:rPr lang="en-US" dirty="0" err="1"/>
              <a:t>Jomar</a:t>
            </a:r>
            <a:r>
              <a:rPr lang="en-US" dirty="0"/>
              <a:t> Malate</a:t>
            </a:r>
          </a:p>
        </p:txBody>
      </p:sp>
    </p:spTree>
    <p:extLst>
      <p:ext uri="{BB962C8B-B14F-4D97-AF65-F5344CB8AC3E}">
        <p14:creationId xmlns:p14="http://schemas.microsoft.com/office/powerpoint/2010/main" val="101488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 Unfortunate Fright 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Unfortunate Fright Night</dc:title>
  <dc:creator>Sydney Elledge</dc:creator>
  <cp:lastModifiedBy>Sydney Elledge</cp:lastModifiedBy>
  <cp:revision>2</cp:revision>
  <dcterms:created xsi:type="dcterms:W3CDTF">2018-11-13T21:07:56Z</dcterms:created>
  <dcterms:modified xsi:type="dcterms:W3CDTF">2018-11-13T21:14:29Z</dcterms:modified>
</cp:coreProperties>
</file>