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20D5-E4CF-469C-9E3A-C703BF64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3B595-D7FD-4BEB-870F-6CFBEAA3B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CE6E-69EE-4D39-935E-67C93418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DC07-757B-4BDD-B2CF-855D63FE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A6DE-4044-4D9F-8EC3-DC75B728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3A7F-4EC2-4751-97F7-4C281EF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D717E-791B-4316-AE06-6376535A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858B-C06E-4901-AC31-129016ED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8CE1-71D9-46CB-8C7B-C8ED65E3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F098-6ECF-4BCC-8819-05B6BA7A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8FD5D-95E9-4C62-B79B-AACADDAE8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FD993-8180-4866-8BB4-3EBF25D5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BBEE3-A040-4551-968D-8F07A7C1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C471-83C3-4192-A681-CA9DEAA6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D2FB-FB32-4F93-9AB2-8A2AB70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E2DA-DF31-4BD1-B975-C788D3D3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D70A-06FB-4DAC-AE7D-284749C1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D217-C703-4526-957E-7A9D7D99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E967-1CC1-4892-8039-E2224DE8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658C-154F-4013-99A6-606370A0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1A95-78DF-4948-9EAA-BC4927F7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D9BAB-F7EA-4D17-B296-1CE4CAB2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543C-E089-42AD-8829-D25E98C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7220-68CD-4513-9E12-652A07E8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2DEB-0E97-4CB8-99D0-3376A51A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2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D01B-5018-4348-8C8D-7949E374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64F-1717-4CE1-97C8-F3162065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31BF-29A6-4CCE-8E3B-BC73DA2A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3D6C-BA46-4857-AC13-9DF99A30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4A7C-8036-488C-B6DF-5B35D47E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58D73-E3A4-4D20-AB1E-42955031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FFD4-C38D-4D07-AC16-C22D9595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667E9-5BD8-452E-9826-B920099F0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49F45-7014-4C20-A186-BD300653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3728-61C9-4068-9580-71F185789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7A0D9-9FB9-46E2-AD6D-C00A7C7E7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77B8C-39E8-401B-AEDA-8AAC6CF8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5CF07-4BD2-474E-997E-75AEDCD6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BFBB9-4223-471C-9E1C-D7524F81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232A-42C4-4CCD-8750-CABB4214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EE273-2794-4A10-9A33-50469B5C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EB57B-1DEB-4351-AF0E-5E6EA04E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94CF9-CB6C-4D0A-AC81-355200C9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23379-2861-4ABF-A3F8-7F452115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5BEAA-309E-49F6-918D-2C7A8E26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4EA2B-3BB9-4DAB-AFF8-DD8AE76D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8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75E-58D4-4BAE-AEFF-9C663660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0A7-E5F3-4E5C-AAAB-4B46046A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57C96-71A0-468E-BD00-6E7A912B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4C52F-BA40-4FAE-B159-AD5BC583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080C4-82B5-4A1D-96A5-EA48AF3D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8DEE7-4D92-4190-BA34-B9C7146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C704-7EF8-4033-BEC9-1475646C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69CB7-93BE-4F75-94D2-F3A717CD0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B99A8-5D5B-480B-94D2-1B1976A51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3842-301E-41D9-9C52-5F677E2C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91312-EBC9-44EA-B30A-7A207971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300-44B5-43E3-B3A3-1FBC6921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227D9-3063-4547-B8FF-A0C128CC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0682-B881-49A6-983C-0DCDA255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C5F2-7890-4B5A-94B8-E6EF75354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CCAB-F83E-4515-86F3-57C25379722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DC2C-BC75-4AF0-A2C3-0915B25A9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E4DE-2DB3-45B9-80B7-E0224C005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B3CF-7636-44CF-9192-25FE45DA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5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FD5EE71D-45CF-4F7D-9A99-B53467B95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8" r="1838"/>
          <a:stretch/>
        </p:blipFill>
        <p:spPr>
          <a:xfrm>
            <a:off x="759660" y="2347835"/>
            <a:ext cx="1955144" cy="4073633"/>
          </a:xfrm>
          <a:prstGeom prst="rect">
            <a:avLst/>
          </a:prstGeom>
        </p:spPr>
      </p:pic>
      <p:pic>
        <p:nvPicPr>
          <p:cNvPr id="15" name="Picture 14" descr="A close up of a green screen&#10;&#10;Description automatically generated">
            <a:extLst>
              <a:ext uri="{FF2B5EF4-FFF2-40B4-BE49-F238E27FC236}">
                <a16:creationId xmlns:a16="http://schemas.microsoft.com/office/drawing/2014/main" id="{1AA879F5-84B2-423F-AF3E-599156B3F7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3" t="11452" r="18389" b="7265"/>
          <a:stretch/>
        </p:blipFill>
        <p:spPr>
          <a:xfrm>
            <a:off x="839381" y="2802436"/>
            <a:ext cx="1813632" cy="3124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3CE432-337A-4507-941C-9C51FB143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913" y="4355242"/>
            <a:ext cx="4144174" cy="3805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0065C9-3514-411E-A237-DA4551216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607"/>
            <a:ext cx="1920406" cy="342930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2152903-D615-4053-9AED-89AC057A0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5" y="71880"/>
            <a:ext cx="5829805" cy="8369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3E12691-9367-4DD9-9D5B-ABE9CD3F1E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38" y="935396"/>
            <a:ext cx="4403733" cy="33329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014FC6C-0D4F-4312-9FE4-20EC98B2BB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45"/>
          <a:stretch/>
        </p:blipFill>
        <p:spPr>
          <a:xfrm>
            <a:off x="1990083" y="1593607"/>
            <a:ext cx="1552755" cy="3429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900D73D-C041-4580-A206-C2A11B8C5F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80" y="3873114"/>
            <a:ext cx="4400440" cy="4601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D84CD1E-76E3-4502-88AD-67512A9CD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22" y="4548270"/>
            <a:ext cx="410374" cy="14012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B523C5C-7F73-4103-8021-750DB4E0F3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79" y="2944761"/>
            <a:ext cx="350550" cy="32768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9469770-A247-443B-A056-D64786F50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76069" y="5726332"/>
            <a:ext cx="1920406" cy="3429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AD16E2D-35B4-4A03-BCDE-74782DF25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84934" y="3424434"/>
            <a:ext cx="1920406" cy="3429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90F1D1D-1350-474B-B59E-D525D82223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52" y="2015399"/>
            <a:ext cx="350550" cy="32768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F2CB0C0-0CF0-44C4-B4E5-093E4B3F7C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14" b="9"/>
          <a:stretch/>
        </p:blipFill>
        <p:spPr>
          <a:xfrm>
            <a:off x="9775587" y="4569611"/>
            <a:ext cx="1169251" cy="3429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D50E93A-3AB2-443A-A62F-56BAB961CB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0"/>
          <a:stretch/>
        </p:blipFill>
        <p:spPr>
          <a:xfrm rot="5400000">
            <a:off x="2990770" y="2217362"/>
            <a:ext cx="746853" cy="34293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A6E2BBB-12B2-48E6-A03A-650BA0E6C2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45"/>
          <a:stretch/>
        </p:blipFill>
        <p:spPr>
          <a:xfrm>
            <a:off x="3589874" y="2399437"/>
            <a:ext cx="1552755" cy="34293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E7C0004-A627-40E6-9C8E-1B86B03FCC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80053" b="-11033"/>
          <a:stretch/>
        </p:blipFill>
        <p:spPr>
          <a:xfrm>
            <a:off x="8677077" y="4556102"/>
            <a:ext cx="133094" cy="132296"/>
          </a:xfrm>
          <a:prstGeom prst="rect">
            <a:avLst/>
          </a:prstGeom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8BCD618A-2795-42DD-9045-21BF3508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67570">
            <a:off x="2710666" y="2147089"/>
            <a:ext cx="132008" cy="626798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FAE3CFA1-D59A-4559-B0D3-A4FF8E63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0081">
            <a:off x="730917" y="6137731"/>
            <a:ext cx="216927" cy="547495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2EE1F2DA-FB1F-4E7B-9D44-12035FAE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3901">
            <a:off x="2521321" y="6148243"/>
            <a:ext cx="138763" cy="658874"/>
          </a:xfrm>
          <a:prstGeom prst="rect">
            <a:avLst/>
          </a:prstGeom>
        </p:spPr>
      </p:pic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id="{977B0F2C-18F5-4713-9909-8F9F6C50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3901">
            <a:off x="602096" y="2159645"/>
            <a:ext cx="206703" cy="5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 Green</dc:creator>
  <cp:lastModifiedBy>Loren Green</cp:lastModifiedBy>
  <cp:revision>9</cp:revision>
  <dcterms:created xsi:type="dcterms:W3CDTF">2020-07-13T00:38:56Z</dcterms:created>
  <dcterms:modified xsi:type="dcterms:W3CDTF">2020-07-13T02:01:53Z</dcterms:modified>
</cp:coreProperties>
</file>