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93"/>
    <p:restoredTop sz="96327"/>
  </p:normalViewPr>
  <p:slideViewPr>
    <p:cSldViewPr snapToGrid="0">
      <p:cViewPr>
        <p:scale>
          <a:sx n="84" d="100"/>
          <a:sy n="84" d="100"/>
        </p:scale>
        <p:origin x="144" y="1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4/30/23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op-Notch Features of appointment scheduler!! - Guides, Business ...">
            <a:extLst>
              <a:ext uri="{FF2B5EF4-FFF2-40B4-BE49-F238E27FC236}">
                <a16:creationId xmlns:a16="http://schemas.microsoft.com/office/drawing/2014/main" id="{B7DF145D-CC6C-4D1F-5FFD-636968358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r="1" b="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FB855-99EA-8798-DC78-458C41F9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65837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Appointment scheduler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7D75-3446-D86E-B025-1D5F0F12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Jamal Franklin  </a:t>
            </a:r>
          </a:p>
          <a:p>
            <a:r>
              <a:rPr lang="en-US" dirty="0">
                <a:solidFill>
                  <a:srgbClr val="FFFFFF"/>
                </a:solidFill>
              </a:rPr>
              <a:t>An appointment tracker for dentists to use with their clients </a:t>
            </a:r>
          </a:p>
        </p:txBody>
      </p:sp>
    </p:spTree>
    <p:extLst>
      <p:ext uri="{BB962C8B-B14F-4D97-AF65-F5344CB8AC3E}">
        <p14:creationId xmlns:p14="http://schemas.microsoft.com/office/powerpoint/2010/main" val="249927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23D4-66AC-04CE-238A-23DDFBE5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Summary of appointment tracker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08EB-F6BD-4722-A380-5A5CE9574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 dirty="0"/>
              <a:t>The main point of having this sort of code is to allow clients  to easily schedule their appointments with their dentists</a:t>
            </a:r>
          </a:p>
          <a:p>
            <a:r>
              <a:rPr lang="en-US" sz="1800" dirty="0"/>
              <a:t>Appointment tracker will allow clients to input the information such as their dentist,  their concern and other items so they can probably pick the right dentist and pick a time for that dentist.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ksu</a:t>
            </a:r>
            <a:r>
              <a:rPr lang="en-US" sz="1800"/>
              <a:t>-is/Appointment-Tracker-Dental-1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095" name="Freeform: Shape 3078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ow To Create A Dynamic Appointment Scheduler In Excel [Part 1] | Excel ...">
            <a:extLst>
              <a:ext uri="{FF2B5EF4-FFF2-40B4-BE49-F238E27FC236}">
                <a16:creationId xmlns:a16="http://schemas.microsoft.com/office/drawing/2014/main" id="{B42AECDA-53B1-109A-CE3A-C8F708B3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151" y="1467649"/>
            <a:ext cx="4218484" cy="237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844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217</TotalTime>
  <Words>83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Appointment scheduler </vt:lpstr>
      <vt:lpstr>Summary of appointment tracker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appointment scheduler </dc:title>
  <dc:creator>Jamal Franklin</dc:creator>
  <cp:lastModifiedBy>Jamal Franklin</cp:lastModifiedBy>
  <cp:revision>3</cp:revision>
  <dcterms:created xsi:type="dcterms:W3CDTF">2023-04-30T22:17:05Z</dcterms:created>
  <dcterms:modified xsi:type="dcterms:W3CDTF">2023-05-01T01:55:05Z</dcterms:modified>
</cp:coreProperties>
</file>