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6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2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November 30,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05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26C44-C2DE-4C44-9A4C-3E25AD0CA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Appointment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B401C-31AC-40CD-82AD-3E629720E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000" i="1" dirty="0"/>
              <a:t>An appointment tracker for a local Marietta tattoo shop and their clientele.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" descr="Writing an appointment on a paper agenda">
            <a:extLst>
              <a:ext uri="{FF2B5EF4-FFF2-40B4-BE49-F238E27FC236}">
                <a16:creationId xmlns:a16="http://schemas.microsoft.com/office/drawing/2014/main" id="{A9ECD2E0-EC7A-4782-B183-2C0BED3D7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767" b="-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B9AA5CC-C70B-446A-B9A2-237F5214F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9" y="4287628"/>
            <a:ext cx="5250693" cy="11784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FF9F041-16B9-4A04-8C4E-4D44BDE76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0" y="5950856"/>
            <a:ext cx="5250693" cy="5862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90748D-8A42-437D-812A-F9DB103FC9F5}"/>
              </a:ext>
            </a:extLst>
          </p:cNvPr>
          <p:cNvSpPr txBox="1"/>
          <p:nvPr/>
        </p:nvSpPr>
        <p:spPr>
          <a:xfrm>
            <a:off x="116076" y="523231"/>
            <a:ext cx="6096000" cy="376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 i="1" dirty="0">
                <a:solidFill>
                  <a:schemeClr val="tx2"/>
                </a:solidFill>
              </a:rPr>
              <a:t>Zach Collins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64AD37-66F6-423B-9180-37F965767BF2}"/>
              </a:ext>
            </a:extLst>
          </p:cNvPr>
          <p:cNvSpPr txBox="1"/>
          <p:nvPr/>
        </p:nvSpPr>
        <p:spPr>
          <a:xfrm>
            <a:off x="2090704" y="552380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75000"/>
                  </a:schemeClr>
                </a:solidFill>
              </a:rPr>
              <a:t>Program Interface</a:t>
            </a:r>
          </a:p>
        </p:txBody>
      </p:sp>
    </p:spTree>
    <p:extLst>
      <p:ext uri="{BB962C8B-B14F-4D97-AF65-F5344CB8AC3E}">
        <p14:creationId xmlns:p14="http://schemas.microsoft.com/office/powerpoint/2010/main" val="407077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hinLine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2E8E8"/>
      </a:lt2>
      <a:accent1>
        <a:srgbClr val="C89496"/>
      </a:accent1>
      <a:accent2>
        <a:srgbClr val="BC947D"/>
      </a:accent2>
      <a:accent3>
        <a:srgbClr val="ADA380"/>
      </a:accent3>
      <a:accent4>
        <a:srgbClr val="9DA970"/>
      </a:accent4>
      <a:accent5>
        <a:srgbClr val="90AC7F"/>
      </a:accent5>
      <a:accent6>
        <a:srgbClr val="75B178"/>
      </a:accent6>
      <a:hlink>
        <a:srgbClr val="568E8B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 Light</vt:lpstr>
      <vt:lpstr>Sagona Book</vt:lpstr>
      <vt:lpstr>Univers</vt:lpstr>
      <vt:lpstr>ThinLineVTI</vt:lpstr>
      <vt:lpstr>Appointment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 Tracker</dc:title>
  <dc:creator>Zach Collins</dc:creator>
  <cp:lastModifiedBy>Zach Collins</cp:lastModifiedBy>
  <cp:revision>1</cp:revision>
  <dcterms:created xsi:type="dcterms:W3CDTF">2021-11-30T21:37:03Z</dcterms:created>
  <dcterms:modified xsi:type="dcterms:W3CDTF">2021-11-30T21:56:38Z</dcterms:modified>
</cp:coreProperties>
</file>