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665B-CC58-0D28-9493-0A7B0F46D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3F6DC-4AE6-2B65-AF52-4BCC2D83F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98F85-6133-FA22-5C50-A3CF3FD3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3062-13A1-4F8E-B1B3-89669E07DA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BD942-F59E-7C66-A0CA-208C7416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B2809-4EAB-DFAF-A0F6-BE2F4B9E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026-C5EE-4984-BC8C-AC19B51E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03D6-C873-D298-B59A-58678AAC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EEFC5-36CA-9711-ECF6-018404ECA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CD3F-14E5-25CA-CF81-C1C2B71A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3062-13A1-4F8E-B1B3-89669E07DA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17AE-A908-D944-87DC-7260CEBE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8AD3-F459-FB6A-05C8-AE25F67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026-C5EE-4984-BC8C-AC19B51E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8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78E40-2E6A-729D-A69F-43556671F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3ABF1-AFFE-7DA2-9A50-2454A8ED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37A6-AA76-EAC0-CC41-D54F1C43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3062-13A1-4F8E-B1B3-89669E07DA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8E166-1A40-C78C-55F8-1A86FEBB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5273-AF19-A0AA-AAD4-3036E240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026-C5EE-4984-BC8C-AC19B51E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CF1E-F9F7-A4FB-D4D9-97A944BD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17D5-39E7-1493-13E0-801EF557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1853B-9A62-96DE-D2E3-48D4384D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3062-13A1-4F8E-B1B3-89669E07DA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EDED-A3C2-5D1B-03FC-728DE6CE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6702-83DE-11FF-54E3-3F6B1DDF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026-C5EE-4984-BC8C-AC19B51E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1B98-DD33-4CFB-86D4-B6C3D997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2A0E5-7837-47A2-C9ED-8028004CC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C1B9-2725-045B-9905-8CBD92A0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3062-13A1-4F8E-B1B3-89669E07DA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FEA1-F85A-046E-16EF-22329A5D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DCFA1-9F30-F886-04F4-09B8F3F8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026-C5EE-4984-BC8C-AC19B51E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D50F-7371-80E0-11D1-F81FD85F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980B-F6F5-0B87-92F0-94DBA3F62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089C4-2576-06CD-61DA-D1F8A3967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7060-1A5B-C01E-44B1-134CAE8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3062-13A1-4F8E-B1B3-89669E07DA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A9371-09DF-806B-929B-A9D6B99E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CD9A5-721A-C7CE-3502-BB88A82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026-C5EE-4984-BC8C-AC19B51E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E045-3025-DD38-8D8E-2CA0175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D8919-A795-2C35-8863-9EB89A31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D8A7E-1290-FCF8-F8FC-46D74042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06CFD-9D22-0BD2-DEDE-243B0895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23FEA-D094-DD9D-A6C2-EDE676DBF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2C7B7-E668-0B99-57A9-242A8B81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3062-13A1-4F8E-B1B3-89669E07DA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5069A-B181-BBD2-4B27-2CC0C188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B3D41-BF0E-0CF6-07EE-99C17904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026-C5EE-4984-BC8C-AC19B51E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F4F5-EAFC-BE9F-47DA-8FE1CBFD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8DD25-D874-4B74-B20E-F0FE4A58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3062-13A1-4F8E-B1B3-89669E07DA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F8B40-C022-9BCE-70D2-B8325497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F43C7-90CE-C4C2-72BD-F4B0AA57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026-C5EE-4984-BC8C-AC19B51E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9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E68AA-6FC1-8EE9-29FA-2B106ED1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3062-13A1-4F8E-B1B3-89669E07DA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8787-BA8B-20A8-D338-3F3E3A67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1F50E-9328-1F67-6946-E56F0CC9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026-C5EE-4984-BC8C-AC19B51E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8925-957D-00F4-F52B-EC24BA62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DEA4-D209-C2D9-B03E-4174F75F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25D1C-8E11-8CFD-FCD8-51B0EBCE9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06A92-F94E-091C-A5A3-5D9DFE98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3062-13A1-4F8E-B1B3-89669E07DA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FF873-3A29-ADD2-C9E1-DBF1EB44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91323-D93B-5E68-43E0-1BF70B2D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026-C5EE-4984-BC8C-AC19B51E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E2F9-262C-9844-181C-FD226E98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FE06D-32CE-A1C8-E246-D63A480DF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CB39C-88C6-8ED0-8E75-36EDC4501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C87F8-E9CF-7D6A-1F12-2D24CB49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3062-13A1-4F8E-B1B3-89669E07DA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28D66-C42E-012E-A7EE-EA5AF0D5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1B7A1-68D1-E7BB-D40C-BC048AD2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026-C5EE-4984-BC8C-AC19B51E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1A999-D656-D634-9979-B1CEF4EA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050B2-DBB0-2604-2239-9C676821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3CFBF-7272-F206-1FB9-38589D1D2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3062-13A1-4F8E-B1B3-89669E07DA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0ABDB-065B-368A-88BF-035CB751A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87766-1954-5AA5-E510-A678B83DB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9026-C5EE-4984-BC8C-AC19B51E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3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568AA-2196-274D-FC55-F142EBEB4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Members: Gianmarco Gomez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File </a:t>
            </a:r>
            <a:r>
              <a:rPr lang="en-US" sz="4800" dirty="0" err="1"/>
              <a:t>AutoSorter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61C33-A0EB-D453-F6EE-7E4286641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Sort unorganized files on your 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D95842-FAC8-4168-2FC7-06E382C01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630999"/>
            <a:ext cx="6408836" cy="3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1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Members: Gianmarco Gomez  File AutoSorter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Members: Gianmarco Gomez  File AutoSorter</dc:title>
  <dc:creator>Gianmarco Gomez</dc:creator>
  <cp:lastModifiedBy>Gianmarco Gomez</cp:lastModifiedBy>
  <cp:revision>1</cp:revision>
  <dcterms:created xsi:type="dcterms:W3CDTF">2023-04-30T16:57:42Z</dcterms:created>
  <dcterms:modified xsi:type="dcterms:W3CDTF">2023-04-30T18:30:43Z</dcterms:modified>
</cp:coreProperties>
</file>