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150" y="0"/>
            <a:ext cx="42555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Calculator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09825" y="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Ryan Zimmer &amp; Ian Wilson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4177750"/>
            <a:ext cx="72732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Calculating your final grade for each class has never been easier than with our Grade Calculator! Stay up to date with your grades in real time!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750"/>
            <a:ext cx="5439858" cy="32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