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245" y="-860368"/>
            <a:ext cx="8001000" cy="2971801"/>
          </a:xfrm>
        </p:spPr>
        <p:txBody>
          <a:bodyPr/>
          <a:lstStyle/>
          <a:p>
            <a:r>
              <a:rPr lang="en-US" dirty="0" err="1" smtClean="0"/>
              <a:t>BGTracker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245" y="2346958"/>
            <a:ext cx="5716588" cy="1947333"/>
          </a:xfrm>
        </p:spPr>
        <p:txBody>
          <a:bodyPr/>
          <a:lstStyle/>
          <a:p>
            <a:r>
              <a:rPr lang="en-US" dirty="0" smtClean="0"/>
              <a:t>A web scraper to track board game data and changes from MiniatureMarket.com</a:t>
            </a:r>
          </a:p>
          <a:p>
            <a:r>
              <a:rPr lang="en-US" dirty="0" smtClean="0"/>
              <a:t>Designed by Adam Blankenship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5" y="4114180"/>
            <a:ext cx="4201111" cy="1962424"/>
          </a:xfrm>
          <a:prstGeom prst="rect">
            <a:avLst/>
          </a:prstGeom>
        </p:spPr>
      </p:pic>
      <p:pic>
        <p:nvPicPr>
          <p:cNvPr id="5" name="Picture 4" descr="&lt;strong&gt;Playing&lt;/strong&gt; &lt;strong&gt;cards&lt;/strong&gt; 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966" y="4114180"/>
            <a:ext cx="2310416" cy="1820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019" y="6211669"/>
            <a:ext cx="42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https://github.com/ksu-is/BGTracker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717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BGTracker</vt:lpstr>
    </vt:vector>
  </TitlesOfParts>
  <Company>Kennesaw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BGTracker</dc:title>
  <dc:creator>Windows User</dc:creator>
  <cp:lastModifiedBy>Windows User</cp:lastModifiedBy>
  <cp:revision>2</cp:revision>
  <dcterms:created xsi:type="dcterms:W3CDTF">2021-07-26T21:19:12Z</dcterms:created>
  <dcterms:modified xsi:type="dcterms:W3CDTF">2021-07-26T21:29:47Z</dcterms:modified>
</cp:coreProperties>
</file>