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LESH8757/BMI-Calculator/blob/master/bmi_calculator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E59-D623-BE49-81A2-70E8F06F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535" y="1511092"/>
            <a:ext cx="4098275" cy="948228"/>
          </a:xfrm>
        </p:spPr>
        <p:txBody>
          <a:bodyPr>
            <a:normAutofit fontScale="90000"/>
          </a:bodyPr>
          <a:lstStyle/>
          <a:p>
            <a:br>
              <a:rPr lang="en-US" sz="4900" dirty="0">
                <a:solidFill>
                  <a:schemeClr val="bg1"/>
                </a:solidFill>
                <a:latin typeface="Avenir Next Condensed" panose="020B0506020202020204" pitchFamily="34" charset="0"/>
              </a:rPr>
            </a:br>
            <a:br>
              <a:rPr lang="en-US" sz="4900" dirty="0">
                <a:solidFill>
                  <a:schemeClr val="bg1"/>
                </a:solidFill>
                <a:latin typeface="Avenir Next Condensed" panose="020B0506020202020204" pitchFamily="34" charset="0"/>
              </a:rPr>
            </a:br>
            <a:br>
              <a:rPr lang="en-US" sz="4900" dirty="0">
                <a:solidFill>
                  <a:schemeClr val="bg1"/>
                </a:solidFill>
                <a:latin typeface="Avenir Next Condensed" panose="020B0506020202020204" pitchFamily="34" charset="0"/>
              </a:rPr>
            </a:br>
            <a:br>
              <a:rPr lang="en-US" sz="4900" dirty="0">
                <a:solidFill>
                  <a:schemeClr val="bg1"/>
                </a:solidFill>
                <a:latin typeface="Avenir Next Condensed" panose="020B0506020202020204" pitchFamily="34" charset="0"/>
              </a:rPr>
            </a:br>
            <a:br>
              <a:rPr lang="en-US" sz="4900" dirty="0">
                <a:solidFill>
                  <a:schemeClr val="bg1"/>
                </a:solidFill>
                <a:latin typeface="Avenir Next Condensed" panose="020B0506020202020204" pitchFamily="34" charset="0"/>
              </a:rPr>
            </a:br>
            <a:r>
              <a:rPr lang="en-US" sz="4900" dirty="0">
                <a:solidFill>
                  <a:schemeClr val="bg1"/>
                </a:solidFill>
                <a:latin typeface="Avenir Next Condensed" panose="020B0506020202020204" pitchFamily="34" charset="0"/>
              </a:rPr>
              <a:t>							</a:t>
            </a:r>
            <a:r>
              <a:rPr lang="en-US" sz="4400" i="1" dirty="0">
                <a:solidFill>
                  <a:schemeClr val="bg1"/>
                </a:solidFill>
                <a:latin typeface="Avenir Next Condensed Medium" panose="020B0506020202020204" pitchFamily="34" charset="0"/>
              </a:rPr>
              <a:t>BMI Calculator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C0D6-E8CC-804A-95AC-CC7739F75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05" y="5794981"/>
            <a:ext cx="4883936" cy="9482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venir Next Condensed Ultra Lig" panose="020B0206020202020204" pitchFamily="34" charset="77"/>
              </a:rPr>
              <a:t>Brittney Ochoa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Avenir Next Condensed Ultra Lig" panose="020B0206020202020204" pitchFamily="34" charset="77"/>
              </a:rPr>
              <a:t>Original coder: </a:t>
            </a:r>
            <a:r>
              <a:rPr lang="en-US" dirty="0">
                <a:solidFill>
                  <a:srgbClr val="0070C0"/>
                </a:solidFill>
                <a:latin typeface="Avenir Next Condensed Ultra Lig" panose="020B0206020202020204" pitchFamily="34" charset="77"/>
                <a:hlinkClick r:id="rId2"/>
              </a:rPr>
              <a:t>https://github.com/NILESH8757/BMI-Calculator/blob/master/bmi_calculator.py</a:t>
            </a:r>
            <a:endParaRPr lang="en-US" dirty="0">
              <a:solidFill>
                <a:srgbClr val="0070C0"/>
              </a:solidFill>
              <a:latin typeface="Avenir Next Condensed Ultra Lig" panose="020B0206020202020204" pitchFamily="34" charset="77"/>
            </a:endParaRPr>
          </a:p>
          <a:p>
            <a:pPr algn="l"/>
            <a:endParaRPr lang="en-US" dirty="0">
              <a:solidFill>
                <a:srgbClr val="0070C0"/>
              </a:solidFill>
              <a:latin typeface="Avenir Next Condensed Ultra Lig" panose="020B0206020202020204" pitchFamily="34" charset="77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B08FE-A6CB-6B4E-A06A-BCC186F0CF5C}"/>
              </a:ext>
            </a:extLst>
          </p:cNvPr>
          <p:cNvSpPr txBox="1"/>
          <p:nvPr/>
        </p:nvSpPr>
        <p:spPr>
          <a:xfrm flipH="1">
            <a:off x="1788587" y="1985206"/>
            <a:ext cx="183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Condensed Medium" panose="020B0506020202020204" pitchFamily="34" charset="0"/>
              </a:rPr>
              <a:t>body mass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B7B6-1422-8C4C-BCEB-361131F3BC42}"/>
              </a:ext>
            </a:extLst>
          </p:cNvPr>
          <p:cNvSpPr txBox="1"/>
          <p:nvPr/>
        </p:nvSpPr>
        <p:spPr>
          <a:xfrm>
            <a:off x="4597810" y="2703974"/>
            <a:ext cx="2585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venir Next Condensed" panose="020B0506020202020204" pitchFamily="34" charset="0"/>
              </a:rPr>
              <a:t>Users can calculate their body mass index using this tool and depending on your number you will be told whether you are underweight, normal/healthy, overweight, or obese.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6A7065-C78D-E54F-9DB7-1B5D4937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253" y="3719636"/>
            <a:ext cx="2802033" cy="3007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5896E-6926-2F42-BA55-26996DFAF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5" y="114791"/>
            <a:ext cx="1399144" cy="13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19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63</TotalTime>
  <Words>75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Next Condensed</vt:lpstr>
      <vt:lpstr>Avenir Next Condensed Medium</vt:lpstr>
      <vt:lpstr>Avenir Next Condensed Ultra Lig</vt:lpstr>
      <vt:lpstr>Calibri Light</vt:lpstr>
      <vt:lpstr>Rockwell</vt:lpstr>
      <vt:lpstr>Wingdings</vt:lpstr>
      <vt:lpstr>Atlas</vt:lpstr>
      <vt:lpstr>            BMI Calculator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BMI Calculator </dc:title>
  <dc:creator>Brittney Ochoa</dc:creator>
  <cp:lastModifiedBy>Brittney Ochoa</cp:lastModifiedBy>
  <cp:revision>1</cp:revision>
  <dcterms:created xsi:type="dcterms:W3CDTF">2022-04-26T18:10:09Z</dcterms:created>
  <dcterms:modified xsi:type="dcterms:W3CDTF">2022-04-26T19:13:31Z</dcterms:modified>
</cp:coreProperties>
</file>