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A5DD-3351-914C-B019-164F7B0C6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E2D51-370E-1C45-A21B-E20AF169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F167-645D-BB43-B64A-B310169C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23E3-1F74-CA45-B1EE-2FC56AF7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2CD3-2BEE-2441-A348-A37FD36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5231-3F8C-8B4F-AC50-0CE6235E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214BE-629E-B945-9861-28E8D536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C370-98EA-7545-BE78-83A59B0A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A746-3941-B34C-8035-B75AE3B0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4CDB-0032-2A44-B6F0-04F1C511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CBDE-BDCA-DA48-A963-35101C646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212D3-1B26-C84A-AC1D-B3A6C348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8E10-6658-314B-879E-3EC77A9B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396E-A236-204D-9A2D-C5ED05A4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E730-C7BF-C740-82C0-B872837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BE45-02B9-DC41-AB53-38DFA909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354F-ED7B-FC4B-85A4-7A5E6127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7126-A5D6-E046-ACF8-83FE59AA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2223-B7AA-3D48-9EB5-FAD7D6D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BFE9-2188-C548-9D61-71355CCE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E0A-9820-5748-88A8-6CE3D32A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F87F-5A13-454A-A08E-89AF10D7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C60D-78A3-9545-84C4-7D86FCB0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96C-2546-7D49-8054-80AF09F9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0E70-6ADC-7642-BD70-45C1B89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9290-8EC8-A946-8179-DB1B057C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4508-1B8B-C340-8765-B212CD493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71B2E-37FD-C847-AAA1-8AF6A03A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A885-1707-8F42-99A0-A1F4A45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B8AC-E298-664E-8711-9DAFB40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3B38-488E-A640-90CA-8BC601CA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0EA9-62CD-944F-9D94-94A2FD13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2303-12DB-4443-B2EE-66CB4AFC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CC442-F11C-134C-96E7-502ABD0B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6FF27-6C9C-A048-ABF4-CD40C1719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2EA6F-8714-2D40-8F92-80E8408C9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D737-2A96-7F4D-8321-19155711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A79F0-3A30-3745-9FF3-6D621057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95DA1-F1CC-2149-A8E8-281CBC4F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2B40-B1B0-D84D-AAC1-E73DF12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5C983-92FD-A947-8CF4-ED851DAD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05D7-ADEB-A140-A7A1-869CFA59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62ACB-8AEC-F14F-9649-015D045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D4676-A3B6-F247-9535-53E55ACD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94ABC-7F47-DA4E-B0A6-921D87EC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2DE87-26DD-AC44-B93C-96FCCDF7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BC4C-8A97-9E47-BF5B-2F02E1FD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1FF6-5E2B-554B-ACD5-9DA3A40E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FF969-2B26-B24F-B742-4DF7AE6D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34874-D2FE-244C-A90B-E2377347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01C8-F28A-FD48-95D7-3EAEE4F9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D73F-51C1-274D-B2F0-A85D7BAA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883-2805-8E4D-BB28-EE5E74FD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B9FE8-59EC-4845-9D12-FE0D2AA5A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D97DA-7D5A-084D-A0E7-3F318602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EE3D-1C7C-3B40-B87A-24B71DE4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BBBF-35D4-5A4D-81D6-25D76011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B878-2D95-DA41-9C58-4BE39DA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32D63-FCF2-754D-990C-339938B0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2111-627B-9244-99FE-6E497617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43DE-B43D-3449-B435-F11FE15AD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0D56-E21C-0141-B426-5F4974B6A06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43E0-79C8-9146-ACFD-AC1E47BCA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F6FF-7FB9-8144-80E8-0C155DA8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812C-6E49-7445-AD58-F5234DD5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water, bird, standing&#10;&#10;Description automatically generated">
            <a:extLst>
              <a:ext uri="{FF2B5EF4-FFF2-40B4-BE49-F238E27FC236}">
                <a16:creationId xmlns:a16="http://schemas.microsoft.com/office/drawing/2014/main" id="{A191C960-8AF3-D444-B3AB-C224822CF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5" r="6" b="20717"/>
          <a:stretch/>
        </p:blipFill>
        <p:spPr>
          <a:xfrm>
            <a:off x="4" y="-6236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942DF-50B6-C644-9406-22EFEB787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4" r="5" b="27596"/>
          <a:stretch/>
        </p:blipFill>
        <p:spPr>
          <a:xfrm>
            <a:off x="4675539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5" name="Picture 14" descr="A picture containing person, riding, large, person&#10;&#10;Description automatically generated">
            <a:extLst>
              <a:ext uri="{FF2B5EF4-FFF2-40B4-BE49-F238E27FC236}">
                <a16:creationId xmlns:a16="http://schemas.microsoft.com/office/drawing/2014/main" id="{05524F50-146B-5746-8FB1-A41505673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94" r="2" b="45598"/>
          <a:stretch/>
        </p:blipFill>
        <p:spPr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7" name="Picture 6" descr="A person that is on fire&#10;&#10;Description automatically generated">
            <a:extLst>
              <a:ext uri="{FF2B5EF4-FFF2-40B4-BE49-F238E27FC236}">
                <a16:creationId xmlns:a16="http://schemas.microsoft.com/office/drawing/2014/main" id="{A5AE5A16-7773-8E4C-9EB1-D7D45FF1D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81" b="11685"/>
          <a:stretch/>
        </p:blipFill>
        <p:spPr>
          <a:xfrm>
            <a:off x="20" y="2658276"/>
            <a:ext cx="3770704" cy="4199724"/>
          </a:xfrm>
          <a:custGeom>
            <a:avLst/>
            <a:gdLst/>
            <a:ahLst/>
            <a:cxnLst/>
            <a:rect l="l" t="t" r="r" b="b"/>
            <a:pathLst>
              <a:path w="3770724" h="4199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</p:spPr>
      </p:pic>
      <p:pic>
        <p:nvPicPr>
          <p:cNvPr id="13" name="Picture 12" descr="A picture containing nature, water, waterfall&#10;&#10;Description automatically generated">
            <a:extLst>
              <a:ext uri="{FF2B5EF4-FFF2-40B4-BE49-F238E27FC236}">
                <a16:creationId xmlns:a16="http://schemas.microsoft.com/office/drawing/2014/main" id="{35A295E5-B728-DD46-B2F3-DFA2076955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5151"/>
          <a:stretch/>
        </p:blipFill>
        <p:spPr>
          <a:xfrm>
            <a:off x="2013796" y="2661900"/>
            <a:ext cx="5108726" cy="4197911"/>
          </a:xfrm>
          <a:custGeom>
            <a:avLst/>
            <a:gdLst/>
            <a:ahLst/>
            <a:cxnLst/>
            <a:rect l="l" t="t" r="r" b="b"/>
            <a:pathLst>
              <a:path w="5108726" h="4197911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0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436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A0A63-BC1E-FD45-A6B5-92171D6F2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4189864"/>
            <a:ext cx="4997354" cy="216387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Battle of the Gods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A turn-based attack game in the code terminal.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40EB-8944-0449-A2E8-C07030F6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876" y="3304307"/>
            <a:ext cx="4234642" cy="826661"/>
          </a:xfrm>
        </p:spPr>
        <p:txBody>
          <a:bodyPr anchor="b">
            <a:normAutofit fontScale="70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Eric Mata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ksu</a:t>
            </a:r>
            <a:r>
              <a:rPr lang="en-US" dirty="0">
                <a:solidFill>
                  <a:srgbClr val="FFFFFF"/>
                </a:solidFill>
              </a:rPr>
              <a:t>-is/Battle-of-The-Gods-</a:t>
            </a:r>
          </a:p>
        </p:txBody>
      </p:sp>
      <p:pic>
        <p:nvPicPr>
          <p:cNvPr id="11" name="Picture 10" descr="A picture containing water, bird, sitting, table&#10;&#10;Description automatically generated">
            <a:extLst>
              <a:ext uri="{FF2B5EF4-FFF2-40B4-BE49-F238E27FC236}">
                <a16:creationId xmlns:a16="http://schemas.microsoft.com/office/drawing/2014/main" id="{B2490CA5-98C3-EC46-969E-82979AED54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00" r="-2" b="44478"/>
          <a:stretch/>
        </p:blipFill>
        <p:spPr>
          <a:xfrm>
            <a:off x="2261968" y="1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41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Battle of the Gods A turn-based attack game in the code terminal.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Mata</dc:creator>
  <cp:lastModifiedBy>Eric Mata</cp:lastModifiedBy>
  <cp:revision>4</cp:revision>
  <dcterms:created xsi:type="dcterms:W3CDTF">2020-12-14T05:25:00Z</dcterms:created>
  <dcterms:modified xsi:type="dcterms:W3CDTF">2020-12-14T07:03:38Z</dcterms:modified>
</cp:coreProperties>
</file>