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0FEB-04AF-4CCB-86AE-933958CACE7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DE235-9AC7-4450-8AB5-F91FA20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DE235-9AC7-4450-8AB5-F91FA204B6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0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E9F1-7689-9C0C-E0FA-2925A5BEB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07FD8-1A7A-CE26-DF62-C19F6596D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8130-70A3-DCD6-13F6-EA1A2A2C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71B2-5D7E-4E14-9260-67C18D50F2C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FBF09-FFA6-B107-F981-02E3826C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B58E4-7F20-E85B-FA0B-DD42AC1C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7404-D91F-44A7-9900-C705EB96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0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ABAC-D32F-A0C1-BDC7-ECA06A00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B1DA0-D033-849A-451B-A5482A7E5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7194-0DFA-55F6-D061-CF8C74F8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71B2-5D7E-4E14-9260-67C18D50F2C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400B-0787-59D2-4675-F9477533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9725A-DF6A-4172-42B6-52996004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7404-D91F-44A7-9900-C705EB96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563AF-3874-F06F-A06F-D7157A5E6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681F-AAE5-1E6E-5539-DBA974752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5457-F561-C347-C9E5-2EE17D3C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71B2-5D7E-4E14-9260-67C18D50F2C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AE488-E68C-112E-0D53-B672B58E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5F56-F9DA-AE72-5438-47995413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7404-D91F-44A7-9900-C705EB96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5A85-737F-9F3D-68C6-83C4993E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A58D-4EE4-DA96-150F-D04B9D29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34008-58A1-E680-02DC-ABDA2E48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71B2-5D7E-4E14-9260-67C18D50F2C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6F874-873C-A20C-D0B3-7E84782D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D8AE-E625-55AD-6EBC-A4014598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7404-D91F-44A7-9900-C705EB96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1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A045-7D4A-5A95-5DB9-14FC2D7D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2E393-BFAB-E8D1-5653-B5E891DF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8FD0-6EDE-D223-F421-A9182282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71B2-5D7E-4E14-9260-67C18D50F2C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EB93B-1994-AFD0-FDF3-F354F84A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DB34D-1FBF-B4F9-C481-B0C6297D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7404-D91F-44A7-9900-C705EB96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0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4AB7-D342-8BC4-9939-B7DCFC79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2545-9EB8-DB5E-5561-F53CD652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7A531-97AE-9930-8AB0-3F4B705D2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C5643-CEEB-54E0-20FE-356F73A1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71B2-5D7E-4E14-9260-67C18D50F2C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19941-F049-FF95-DDC2-64856464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D80F8-4660-5764-88CC-913B524B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7404-D91F-44A7-9900-C705EB96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0EFC-10F6-749B-1993-BD4293C7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94FB7-6F6A-5F2C-0504-7FC65AE5C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DF7D7-0218-7B92-797E-8DB838E19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3D686-78F9-0757-285D-F0F905A4C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1C4D4-D694-4F5A-501E-EA7ECC8A5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8610D-5780-AEBB-2567-49589FFD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71B2-5D7E-4E14-9260-67C18D50F2C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6F366-EDED-9963-EFC4-236A3DE6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4883B-6897-F854-D7B2-F6FDF84D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7404-D91F-44A7-9900-C705EB96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2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F067-1C73-4664-642C-81083780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27E11-AD4B-0125-8CF0-2ACBC2D4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71B2-5D7E-4E14-9260-67C18D50F2C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CD717-3B3A-EE80-D88F-BC8AC760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F42F3-1361-04EE-7B43-461597ED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7404-D91F-44A7-9900-C705EB96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719A7-14EB-CC3A-5B4A-25F8A1FE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71B2-5D7E-4E14-9260-67C18D50F2C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6BBFB-6E52-669D-9A11-89E0BD50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51817-1B22-E666-661A-94DA6970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7404-D91F-44A7-9900-C705EB96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D7C3-DDA1-C980-1BAA-53EB753D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2EAE-0171-6604-E6B6-E643BA0FD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5BC88-F25B-7059-7F57-8207D7D79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EC180-3C17-CA73-AAFC-04BF663D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71B2-5D7E-4E14-9260-67C18D50F2C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F310-0584-1D15-FA3B-E9AC708F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33753-B75B-427D-F24F-A6680A1B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7404-D91F-44A7-9900-C705EB96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5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5349-7EB8-D0A4-290F-84AE68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B1F38-28D1-54A7-BA28-64C4882B7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53EA-5A07-1C13-409C-01B4712FE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6476E-94A5-F44A-E055-D8116C5F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71B2-5D7E-4E14-9260-67C18D50F2C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C26FF-FB7C-5562-FB8F-6F28FA75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3C915-0299-FD04-748D-FBF5DBEF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7404-D91F-44A7-9900-C705EB96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0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7FBBF-E98F-47CD-11E6-611F8DA4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1356-2416-C34D-0D2D-1DDD711F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A574-5397-1924-6317-A942F199D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DF71B2-5D7E-4E14-9260-67C18D50F2C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844EF-D63B-9CCF-0E54-8671AD9F9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3017-72D5-25EC-486E-E10B9E627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997404-D91F-44A7-9900-C705EB96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Bean-There-Rated-Tha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30DD24-2028-CFD3-D5F4-AF95A3F8F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 b="1">
                <a:solidFill>
                  <a:schemeClr val="bg1"/>
                </a:solidFill>
              </a:rPr>
              <a:t>Bean-There-Rated-That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B6A32-319E-73AC-47E2-4414DFDEE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By Abel Kahsay</a:t>
            </a:r>
          </a:p>
        </p:txBody>
      </p:sp>
    </p:spTree>
    <p:extLst>
      <p:ext uri="{BB962C8B-B14F-4D97-AF65-F5344CB8AC3E}">
        <p14:creationId xmlns:p14="http://schemas.microsoft.com/office/powerpoint/2010/main" val="79880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0470B-1696-A9F3-87E7-8936E1EB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17" y="1354819"/>
            <a:ext cx="10361531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coffee log app for students who enjoy coffee but forget what they’ve tried.</a:t>
            </a:r>
            <a:b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648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ups of coffee on white background">
            <a:extLst>
              <a:ext uri="{FF2B5EF4-FFF2-40B4-BE49-F238E27FC236}">
                <a16:creationId xmlns:a16="http://schemas.microsoft.com/office/drawing/2014/main" id="{1674033E-DD04-B31D-40B4-F3AE3DA3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30" r="19172" b="-1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BCDC2-0E56-FD9F-C972-86C3B7DF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b="1"/>
              <a:t>Project Highlights</a:t>
            </a:r>
            <a:br>
              <a:rPr lang="en-US" sz="4000" b="1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DB56-E9E7-33C7-4428-0CEF656A0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Log and rate coffee drinks with optional notes</a:t>
            </a:r>
          </a:p>
          <a:p>
            <a:r>
              <a:rPr lang="en-US" sz="2000"/>
              <a:t>View past logs and filter high-rated ones</a:t>
            </a:r>
          </a:p>
          <a:p>
            <a:r>
              <a:rPr lang="en-US" sz="2000"/>
              <a:t>Track how many drinks you’ve tried</a:t>
            </a:r>
          </a:p>
          <a:p>
            <a:r>
              <a:rPr lang="en-US" sz="2000"/>
              <a:t>Built using Python and simple file storage</a:t>
            </a:r>
          </a:p>
          <a:p>
            <a:r>
              <a:rPr lang="en-US" sz="2000"/>
              <a:t>Command-line interface, quick, lightweight, and portable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8961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whole coffee beans and ground coffee">
            <a:extLst>
              <a:ext uri="{FF2B5EF4-FFF2-40B4-BE49-F238E27FC236}">
                <a16:creationId xmlns:a16="http://schemas.microsoft.com/office/drawing/2014/main" id="{DAA99720-9329-C797-1006-BD3468361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185"/>
          <a:stretch>
            <a:fillRect/>
          </a:stretch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BE4E-937A-7E7F-66B4-CC3C3F3D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GitHub: </a:t>
            </a:r>
            <a:r>
              <a:rPr lang="en-US" sz="2000" dirty="0">
                <a:hlinkClick r:id="rId3"/>
              </a:rPr>
              <a:t>github.com/</a:t>
            </a:r>
            <a:r>
              <a:rPr lang="en-US" sz="2000" dirty="0" err="1">
                <a:hlinkClick r:id="rId3"/>
              </a:rPr>
              <a:t>ksu</a:t>
            </a:r>
            <a:r>
              <a:rPr lang="en-US" sz="2000" dirty="0">
                <a:hlinkClick r:id="rId3"/>
              </a:rPr>
              <a:t>-is/Bean-There-Rated-That</a:t>
            </a:r>
            <a:r>
              <a:rPr lang="en-US" sz="2000" dirty="0"/>
              <a:t> 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291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73</Words>
  <Application>Microsoft Office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Bean-There-Rated-That</vt:lpstr>
      <vt:lpstr>A coffee log app for students who enjoy coffee but forget what they’ve tried. </vt:lpstr>
      <vt:lpstr>Project Highlights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Abel Kahsay</dc:creator>
  <cp:lastModifiedBy>Abel Kahsay</cp:lastModifiedBy>
  <cp:revision>1</cp:revision>
  <dcterms:created xsi:type="dcterms:W3CDTF">2025-07-23T04:50:05Z</dcterms:created>
  <dcterms:modified xsi:type="dcterms:W3CDTF">2025-07-23T05:55:13Z</dcterms:modified>
</cp:coreProperties>
</file>