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8CB8-D5C8-6946-8A8F-FFA561A8B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61A74-CEB2-7744-B558-E4133BEF9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CC43-0241-9642-B038-8CEFAA81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C9F3-89E8-524B-B0DC-40893339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F44A-E771-AE4A-AFDD-D1DE43EE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5739-3B1B-0F41-91B2-3FFF93FA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376DB-BC64-C14E-86E0-CF31771EC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5833-732D-0D46-9958-B616469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2B9E-5B86-9D44-884A-25E6A168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B5D2-7C16-A64E-B38A-BC53B93B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D3787-7652-114B-95E0-0F4EDC15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526B1-B4DE-6445-A155-073E133F7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13F8E-9B24-D44D-9B5C-83F95024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393D-02D8-1F48-BD38-DBF4F4D6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72E9-6686-4248-A340-1E2A8DCF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5F5A-4A57-8247-9BC8-A5EB6634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2045-333C-F149-8DB6-D84DF4FA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742E-0E38-9941-9FA3-580F7C4E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6962-EFED-0B42-9920-F0BE320E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DC89-7727-5C4E-A7C6-1C0CA753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420F-F0C2-704F-B8B9-B05F45C2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3E75-7070-B747-8042-71B0D13F7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9D21-29C0-DD47-91CA-25287914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2664-FE6E-2F49-BFFB-1593BB03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9BA0-F0EF-AF4E-9D01-BC60BB13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308F-C09C-3147-A27E-D21E2449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EC4C-924B-874C-A07D-B9A785E3D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5F43F-A57D-8244-9058-FF9081796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B736D-0DF6-F54D-AF2E-57644954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7202A-C932-2E41-9778-3EAF8682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0E233-F7BE-AC48-B111-FE100A4A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EAE6-92E4-FE4D-972A-9C101FCD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8232B-F47E-4642-920B-8498D2D79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91AB4-4B33-5B46-968F-6116A1145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193C-0322-B549-B6DA-1A075F86F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F083A-971E-1F40-8519-3C45D1003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14EC2-6964-FF4D-BA9C-A86C2BA7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C90D3-A5C7-E44D-B7A2-34382945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FEED4-6BD6-5C4E-99E2-64DCD84C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C700-9881-C340-BEA4-5B743682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2FB12-8EBA-AA4A-8065-72535B93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DCBAE-BB69-494A-A3B9-E45C1107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5B5C3-91B8-2A48-A131-3EAA1BAD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10289-92AD-C34E-94AB-AFD71276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CBC1E-D1AE-9542-A7EB-9AC62147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1BC21-2BE4-664C-9614-82B719F7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06C-15AA-1F46-858D-0C124624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34CB-9A5D-1E4D-8FA6-0E77AE51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1E88F-4B99-FD46-ACB7-AFA2D1FC6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EA4F-2BF9-C946-B58F-EE51A42B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DEE71-AAB8-A746-B78F-EFA147D0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96DB3-BD66-4E4F-B6F9-9DB7F6B7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4E22-0992-A64F-B876-9D6E8739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491BA-30EF-3548-90B2-BFC639F4D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9D422-BEB1-B448-8B3F-2D0D87DC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1C71-A900-A448-8E72-67A4A23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68D1C-C5F4-6F47-8C23-A0D7238B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10A8E-A729-D947-91A6-D5147ABE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22F46-781F-C240-A70A-99E19F40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5CA3-424F-2247-AAB8-6F8005A38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D1D4-1B89-5744-BFD3-149D3F43A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F3CD-A733-DC4F-9A08-A4E8E9ABEAA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E067-3D97-3E4D-85B1-56916EC75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5D06-27D5-2A48-8E15-2D1F46A70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A09E-27CB-0940-898A-3834596A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videos/10-second-countdown-252910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apple.stackexchange.com/questions/253755/can-anyone-recommend-a-free-stop-watch-or-timer-which-stays-always-on-top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digital clock showing the time&#10;&#10;Description automatically generated">
            <a:extLst>
              <a:ext uri="{FF2B5EF4-FFF2-40B4-BE49-F238E27FC236}">
                <a16:creationId xmlns:a16="http://schemas.microsoft.com/office/drawing/2014/main" id="{DA656B1E-CAF8-344B-8005-C484849D6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35" r="-1" b="13616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D40806-698A-A445-8E0B-FFD2588468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3624" r="-1" b="23172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D291C-A396-7C4D-B5ED-AB60FD18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bg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ULTIMATE COUNTDOWN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F342-AE82-994D-AC24-B14C6A11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2" y="3859990"/>
            <a:ext cx="4900449" cy="165576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3200" b="1" kern="1200" dirty="0">
                <a:solidFill>
                  <a:schemeClr val="bg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Ultimate Countdown is a timer that count down seconds and minutes.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902A81-43F6-9F46-879E-D17150B0CE49}"/>
              </a:ext>
            </a:extLst>
          </p:cNvPr>
          <p:cNvSpPr txBox="1"/>
          <p:nvPr/>
        </p:nvSpPr>
        <p:spPr>
          <a:xfrm>
            <a:off x="9884958" y="6657949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apple.stackexchange.com/questions/253755/can-anyone-recommend-a-free-stop-watch-or-timer-which-stays-always-on-t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1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Arial</vt:lpstr>
      <vt:lpstr>Calibri</vt:lpstr>
      <vt:lpstr>Calibri Light</vt:lpstr>
      <vt:lpstr>Office Theme</vt:lpstr>
      <vt:lpstr>ULTIMATE COUNTDOWN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COUNTDOWN</dc:title>
  <dc:creator>Desiree Gatling</dc:creator>
  <cp:lastModifiedBy>Desiree Gatling</cp:lastModifiedBy>
  <cp:revision>2</cp:revision>
  <dcterms:created xsi:type="dcterms:W3CDTF">2023-12-02T04:05:59Z</dcterms:created>
  <dcterms:modified xsi:type="dcterms:W3CDTF">2023-12-02T04:29:24Z</dcterms:modified>
</cp:coreProperties>
</file>