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>
        <p:scale>
          <a:sx n="82" d="100"/>
          <a:sy n="82" d="100"/>
        </p:scale>
        <p:origin x="11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2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777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0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6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3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8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4F53-A979-6842-93FC-6FFF3FB8907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FE5F-98C3-F64E-AF5F-2CBA2E27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401DF0-E585-6C41-B115-CA839EB5C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491"/>
            <a:ext cx="9144000" cy="1655762"/>
          </a:xfrm>
        </p:spPr>
        <p:txBody>
          <a:bodyPr/>
          <a:lstStyle/>
          <a:p>
            <a:r>
              <a:rPr lang="en-US" dirty="0"/>
              <a:t>Based upon coding from developers of </a:t>
            </a:r>
            <a:r>
              <a:rPr lang="en-US" dirty="0" err="1"/>
              <a:t>Pyrun</a:t>
            </a:r>
            <a:endParaRPr lang="en-US" dirty="0"/>
          </a:p>
          <a:p>
            <a:r>
              <a:rPr lang="en-US" dirty="0"/>
              <a:t>With coding attributed from </a:t>
            </a:r>
            <a:r>
              <a:rPr lang="en-US" dirty="0">
                <a:solidFill>
                  <a:srgbClr val="FF0000"/>
                </a:solidFill>
              </a:rPr>
              <a:t>Nakia Abdul and Benita </a:t>
            </a:r>
            <a:r>
              <a:rPr lang="en-US" dirty="0" err="1">
                <a:solidFill>
                  <a:srgbClr val="FF0000"/>
                </a:solidFill>
              </a:rPr>
              <a:t>Nzkeng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3800F-7A2A-094A-8FBD-39D9AABF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6251" y="2032000"/>
            <a:ext cx="6991643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2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5486CE-EF5C-4443-A6BA-EA47D51C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61" y="2056797"/>
            <a:ext cx="2407236" cy="27877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8A86F-E74A-B346-AD30-21E13370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328" y="1402769"/>
            <a:ext cx="3339546" cy="27877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55CE0E-9463-4246-BC88-094E6F23D450}"/>
              </a:ext>
            </a:extLst>
          </p:cNvPr>
          <p:cNvSpPr txBox="1"/>
          <p:nvPr/>
        </p:nvSpPr>
        <p:spPr>
          <a:xfrm>
            <a:off x="1117600" y="2420478"/>
            <a:ext cx="28109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prupse</a:t>
            </a:r>
            <a:r>
              <a:rPr lang="en-US" dirty="0"/>
              <a:t> of this project is to create a ”street” fighter version of temple run using the code from </a:t>
            </a:r>
            <a:r>
              <a:rPr lang="en-US" dirty="0" err="1"/>
              <a:t>pyrun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allows for a new twist on temple run, a game so greatly enjoyed in the late 2011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151E3-74C7-A14A-A356-2DD4F1F47856}"/>
              </a:ext>
            </a:extLst>
          </p:cNvPr>
          <p:cNvSpPr/>
          <p:nvPr/>
        </p:nvSpPr>
        <p:spPr>
          <a:xfrm>
            <a:off x="4538475" y="4712614"/>
            <a:ext cx="4262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Temple Run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29085-4CAC-AD4B-A3EA-6F59647AF996}"/>
              </a:ext>
            </a:extLst>
          </p:cNvPr>
          <p:cNvSpPr/>
          <p:nvPr/>
        </p:nvSpPr>
        <p:spPr>
          <a:xfrm>
            <a:off x="9856179" y="880640"/>
            <a:ext cx="1877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Pyrun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8FCD6-EEFF-DB4D-BC94-347069818719}"/>
              </a:ext>
            </a:extLst>
          </p:cNvPr>
          <p:cNvSpPr txBox="1"/>
          <p:nvPr/>
        </p:nvSpPr>
        <p:spPr>
          <a:xfrm>
            <a:off x="779974" y="572864"/>
            <a:ext cx="497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9829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373B-6F1D-7A47-8D3A-FBCE36B3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21" y="736237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Example of Code: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F11F6B-E355-5743-910B-AF1532809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836" y="1661294"/>
            <a:ext cx="4975274" cy="43513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DC504-F653-7742-8293-2A6CD366BF5C}"/>
              </a:ext>
            </a:extLst>
          </p:cNvPr>
          <p:cNvSpPr txBox="1"/>
          <p:nvPr/>
        </p:nvSpPr>
        <p:spPr>
          <a:xfrm>
            <a:off x="1012874" y="2141537"/>
            <a:ext cx="3151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an example of some of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fixing majority of the issues(you'll be surprised how many) I am able to change the game to look how I want it to look including characters, villains, the ground and the sky.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 dirty="0"/>
              <a:t>-is/Better-Run</a:t>
            </a:r>
          </a:p>
        </p:txBody>
      </p:sp>
    </p:spTree>
    <p:extLst>
      <p:ext uri="{BB962C8B-B14F-4D97-AF65-F5344CB8AC3E}">
        <p14:creationId xmlns:p14="http://schemas.microsoft.com/office/powerpoint/2010/main" val="13762605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{0D3D79A3-40C1-814E-B114-0068FD43041C}tf10001079</Template>
  <TotalTime>24</TotalTime>
  <Words>125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Example of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Nakia Abdul</dc:creator>
  <cp:lastModifiedBy>Nakia Abdul</cp:lastModifiedBy>
  <cp:revision>3</cp:revision>
  <dcterms:created xsi:type="dcterms:W3CDTF">2020-04-25T00:21:47Z</dcterms:created>
  <dcterms:modified xsi:type="dcterms:W3CDTF">2020-04-25T00:46:17Z</dcterms:modified>
</cp:coreProperties>
</file>