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FB96269-534C-4ADE-A74E-68E56D3C846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266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6269-534C-4ADE-A74E-68E56D3C846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7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FB96269-534C-4ADE-A74E-68E56D3C846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688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6269-534C-4ADE-A74E-68E56D3C846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FB96269-534C-4ADE-A74E-68E56D3C846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558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6269-534C-4ADE-A74E-68E56D3C846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3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6269-534C-4ADE-A74E-68E56D3C846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0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6269-534C-4ADE-A74E-68E56D3C846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7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6269-534C-4ADE-A74E-68E56D3C846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88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6269-534C-4ADE-A74E-68E56D3C846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607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6269-534C-4ADE-A74E-68E56D3C846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1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B96269-534C-4ADE-A74E-68E56D3C846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9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su-is/Text-Based-Blackjack-Gam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DE54-795C-470F-AED7-70031703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664" y="317619"/>
            <a:ext cx="9277397" cy="984087"/>
          </a:xfrm>
        </p:spPr>
        <p:txBody>
          <a:bodyPr>
            <a:normAutofit/>
          </a:bodyPr>
          <a:lstStyle/>
          <a:p>
            <a:r>
              <a:rPr lang="en-US" sz="4000" dirty="0"/>
              <a:t>Text-Based Blackjack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50E3C-8563-4009-81DB-8C7C5591F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7575" y="1679510"/>
            <a:ext cx="6660631" cy="4650081"/>
          </a:xfrm>
        </p:spPr>
        <p:txBody>
          <a:bodyPr>
            <a:noAutofit/>
          </a:bodyPr>
          <a:lstStyle/>
          <a:p>
            <a:r>
              <a:rPr lang="en-US" sz="2200" dirty="0"/>
              <a:t>A simplified version of a classic casino blackjack game. The game is played through the terminal and is written in Python 3. The player and dealer is dealt 2 cards each, with one of the dealer’s being hidden. The player has the option to “hit” or “stay” after seeing the value of their cards. Classic rules apply: face cards are valued at 10, number cards are face value, and Aces can be 11 or 1 depending if paired with a face card. Player starts with a bank of 1000 and can bet to gain more. If player bank reaches 0, game ends. At the end of each round, player can see what cards the dealer had.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3988C-68A3-47E8-B6D5-1BFEC50ECB1B}"/>
              </a:ext>
            </a:extLst>
          </p:cNvPr>
          <p:cNvSpPr txBox="1"/>
          <p:nvPr/>
        </p:nvSpPr>
        <p:spPr>
          <a:xfrm>
            <a:off x="962608" y="959614"/>
            <a:ext cx="23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By: Sally Luo</a:t>
            </a:r>
          </a:p>
          <a:p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FC531-2641-4CA2-BBB4-E08A60FE9A61}"/>
              </a:ext>
            </a:extLst>
          </p:cNvPr>
          <p:cNvSpPr txBox="1"/>
          <p:nvPr/>
        </p:nvSpPr>
        <p:spPr>
          <a:xfrm>
            <a:off x="1107575" y="6329591"/>
            <a:ext cx="56707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hlinkClick r:id="rId2"/>
              </a:rPr>
              <a:t>https://github.com/ksu-is/Text-Based-Blackjack-Game</a:t>
            </a:r>
            <a:endParaRPr lang="en-US" sz="1500" i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600C56E-25B7-48C4-8B70-311D01FD5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283" y="266646"/>
            <a:ext cx="2516009" cy="638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3095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126</TotalTime>
  <Words>150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Corbel</vt:lpstr>
      <vt:lpstr>Headlines</vt:lpstr>
      <vt:lpstr>Text-Based Blackjack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Text-Based Blackjack Game</dc:title>
  <dc:creator>Sally Luo</dc:creator>
  <cp:lastModifiedBy>Sally Luo</cp:lastModifiedBy>
  <cp:revision>4</cp:revision>
  <dcterms:created xsi:type="dcterms:W3CDTF">2020-04-24T19:29:24Z</dcterms:created>
  <dcterms:modified xsi:type="dcterms:W3CDTF">2020-04-26T04:17:42Z</dcterms:modified>
</cp:coreProperties>
</file>