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66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7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88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58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8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60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1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9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Text-Based-Blackjack-Ga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DE54-795C-470F-AED7-70031703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664" y="317619"/>
            <a:ext cx="9277397" cy="984087"/>
          </a:xfrm>
        </p:spPr>
        <p:txBody>
          <a:bodyPr>
            <a:normAutofit/>
          </a:bodyPr>
          <a:lstStyle/>
          <a:p>
            <a:r>
              <a:rPr lang="en-US" sz="4000" dirty="0"/>
              <a:t>Text-Based Blackjack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50E3C-8563-4009-81DB-8C7C5591F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7575" y="1679510"/>
            <a:ext cx="5899715" cy="4368827"/>
          </a:xfrm>
        </p:spPr>
        <p:txBody>
          <a:bodyPr>
            <a:noAutofit/>
          </a:bodyPr>
          <a:lstStyle/>
          <a:p>
            <a:r>
              <a:rPr lang="en-US" sz="2500" dirty="0"/>
              <a:t>A simplified version of a classic casino blackjack game. The game is played through the terminal and is written in Python 3. The player and dealer is dealt 2 cards each, with one of the dealer’s being hidden. The player has the option to “hit” or “stay” after seeing the value of their cards. Classic rules apply: face cards are valued at 10, number cards are face value, and Aces can be 11 or 1 depending if paired with a face card.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F19C4D-0B15-48BA-813A-57A2F84B3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6" y="1356185"/>
            <a:ext cx="2206484" cy="501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03988C-68A3-47E8-B6D5-1BFEC50ECB1B}"/>
              </a:ext>
            </a:extLst>
          </p:cNvPr>
          <p:cNvSpPr txBox="1"/>
          <p:nvPr/>
        </p:nvSpPr>
        <p:spPr>
          <a:xfrm>
            <a:off x="962608" y="959614"/>
            <a:ext cx="23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By: Sally Luo</a:t>
            </a:r>
          </a:p>
          <a:p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FC531-2641-4CA2-BBB4-E08A60FE9A61}"/>
              </a:ext>
            </a:extLst>
          </p:cNvPr>
          <p:cNvSpPr txBox="1"/>
          <p:nvPr/>
        </p:nvSpPr>
        <p:spPr>
          <a:xfrm>
            <a:off x="1107575" y="6329591"/>
            <a:ext cx="56707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hlinkClick r:id="rId3"/>
              </a:rPr>
              <a:t>https://github.com/ksu-is/Text-Based-Blackjack-Game</a:t>
            </a:r>
            <a:endParaRPr lang="en-US" sz="1500" i="1" dirty="0"/>
          </a:p>
        </p:txBody>
      </p:sp>
    </p:spTree>
    <p:extLst>
      <p:ext uri="{BB962C8B-B14F-4D97-AF65-F5344CB8AC3E}">
        <p14:creationId xmlns:p14="http://schemas.microsoft.com/office/powerpoint/2010/main" val="174423095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</TotalTime>
  <Words>111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Corbel</vt:lpstr>
      <vt:lpstr>Headlines</vt:lpstr>
      <vt:lpstr>Text-Based Blackjack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Text-Based Blackjack Game</dc:title>
  <dc:creator>Sally Luo</dc:creator>
  <cp:lastModifiedBy>Sally Luo</cp:lastModifiedBy>
  <cp:revision>3</cp:revision>
  <dcterms:created xsi:type="dcterms:W3CDTF">2020-04-24T19:29:24Z</dcterms:created>
  <dcterms:modified xsi:type="dcterms:W3CDTF">2020-04-24T19:39:52Z</dcterms:modified>
</cp:coreProperties>
</file>