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B197B-55C9-255B-997F-7F5371E2D293}" v="439" dt="2025-05-01T04:40:24.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4D396-0835-4029-A87B-A0259FD0136C}" type="datetimeFigureOut">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D9DE6D-3FEB-4382-BC30-648F7BF2EDE9}" type="slidenum">
              <a:t>‹#›</a:t>
            </a:fld>
            <a:endParaRPr lang="en-US"/>
          </a:p>
        </p:txBody>
      </p:sp>
    </p:spTree>
    <p:extLst>
      <p:ext uri="{BB962C8B-B14F-4D97-AF65-F5344CB8AC3E}">
        <p14:creationId xmlns:p14="http://schemas.microsoft.com/office/powerpoint/2010/main" val="159870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 decided to use this idea because we have a bachelor trip at a casino coming up and thought it would be the perfect opportunity to create a simulator to practice and hone our blackjack skills.</a:t>
            </a:r>
            <a:br>
              <a:rPr lang="en-US" dirty="0">
                <a:ea typeface="Calibri"/>
                <a:cs typeface="+mn-lt"/>
              </a:rPr>
            </a:br>
            <a:r>
              <a:rPr lang="en-US" dirty="0">
                <a:ea typeface="Calibri"/>
                <a:cs typeface="+mn-lt"/>
              </a:rPr>
              <a:t>It also seemed to be a great idea to create something fun that we enjoy doing on our </a:t>
            </a:r>
            <a:r>
              <a:rPr lang="en-US" dirty="0" err="1">
                <a:ea typeface="Calibri"/>
                <a:cs typeface="+mn-lt"/>
              </a:rPr>
              <a:t>freetime</a:t>
            </a:r>
            <a:r>
              <a:rPr lang="en-US" dirty="0">
                <a:ea typeface="Calibri"/>
                <a:cs typeface="+mn-lt"/>
              </a:rPr>
              <a:t>.</a:t>
            </a:r>
            <a:br>
              <a:rPr lang="en-US" dirty="0">
                <a:ea typeface="Calibri"/>
                <a:cs typeface="+mn-lt"/>
              </a:rPr>
            </a:br>
            <a:br>
              <a:rPr lang="en-US" dirty="0">
                <a:ea typeface="Calibri"/>
                <a:cs typeface="+mn-lt"/>
              </a:rPr>
            </a:br>
            <a:r>
              <a:rPr lang="en-US" dirty="0">
                <a:ea typeface="Calibri"/>
                <a:cs typeface="+mn-lt"/>
              </a:rPr>
              <a:t>We used a repo on </a:t>
            </a:r>
            <a:r>
              <a:rPr lang="en-US" dirty="0" err="1">
                <a:ea typeface="Calibri"/>
                <a:cs typeface="+mn-lt"/>
              </a:rPr>
              <a:t>github</a:t>
            </a:r>
            <a:r>
              <a:rPr lang="en-US" dirty="0">
                <a:ea typeface="Calibri"/>
                <a:cs typeface="+mn-lt"/>
              </a:rPr>
              <a:t> by someone named </a:t>
            </a:r>
            <a:r>
              <a:rPr lang="en-US" dirty="0"/>
              <a:t>pascal, it was a simple game which gave us a starting point </a:t>
            </a:r>
            <a:r>
              <a:rPr lang="en-US" dirty="0" err="1"/>
              <a:t>gor</a:t>
            </a:r>
            <a:r>
              <a:rPr lang="en-US" dirty="0"/>
              <a:t> the game logic.</a:t>
            </a:r>
            <a:br>
              <a:rPr lang="en-US" dirty="0">
                <a:ea typeface="Calibri"/>
                <a:cs typeface="+mn-lt"/>
              </a:rPr>
            </a:br>
            <a:br>
              <a:rPr lang="en-US" dirty="0">
                <a:ea typeface="Calibri"/>
                <a:cs typeface="+mn-lt"/>
              </a:rPr>
            </a:br>
            <a:endParaRPr lang="en-US" dirty="0">
              <a:ea typeface="Calibri"/>
              <a:cs typeface="Calibri"/>
            </a:endParaRPr>
          </a:p>
        </p:txBody>
      </p:sp>
      <p:sp>
        <p:nvSpPr>
          <p:cNvPr id="4" name="Slide Number Placeholder 3"/>
          <p:cNvSpPr>
            <a:spLocks noGrp="1"/>
          </p:cNvSpPr>
          <p:nvPr>
            <p:ph type="sldNum" sz="quarter" idx="5"/>
          </p:nvPr>
        </p:nvSpPr>
        <p:spPr/>
        <p:txBody>
          <a:bodyPr/>
          <a:lstStyle/>
          <a:p>
            <a:fld id="{2BD9DE6D-3FEB-4382-BC30-648F7BF2EDE9}" type="slidenum">
              <a:t>2</a:t>
            </a:fld>
            <a:endParaRPr lang="en-US"/>
          </a:p>
        </p:txBody>
      </p:sp>
    </p:spTree>
    <p:extLst>
      <p:ext uri="{BB962C8B-B14F-4D97-AF65-F5344CB8AC3E}">
        <p14:creationId xmlns:p14="http://schemas.microsoft.com/office/powerpoint/2010/main" val="288174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Originally, the app ran only in the terminal, which led to us feeling as if the game was too bland and ultimately leaving us discouraging.</a:t>
            </a:r>
            <a:br>
              <a:rPr lang="en-US" dirty="0">
                <a:ea typeface="Calibri"/>
                <a:cs typeface="+mn-lt"/>
              </a:rPr>
            </a:br>
            <a:br>
              <a:rPr lang="en-US" dirty="0">
                <a:ea typeface="Calibri"/>
                <a:cs typeface="+mn-lt"/>
              </a:rPr>
            </a:br>
            <a:r>
              <a:rPr lang="en-US">
                <a:ea typeface="Calibri"/>
                <a:cs typeface="Calibri"/>
              </a:rPr>
              <a:t>We also struggled with the ability to count aces as both 1's or 11's at first, but we were able to overcome that.</a:t>
            </a:r>
          </a:p>
          <a:p>
            <a:endParaRPr lang="en-US" dirty="0">
              <a:ea typeface="Calibri"/>
              <a:cs typeface="Calibri"/>
            </a:endParaRPr>
          </a:p>
          <a:p>
            <a:r>
              <a:rPr lang="en-US" dirty="0">
                <a:ea typeface="Calibri"/>
                <a:cs typeface="Calibri"/>
              </a:rPr>
              <a:t>We updated the app by utilizing tinker to give it a GUI and make it feel at little bit better, I still would've liked to have made the app seem more realistic but my skill and knowledge in coding only goes so far at this point.</a:t>
            </a:r>
          </a:p>
          <a:p>
            <a:endParaRPr lang="en-US" dirty="0">
              <a:ea typeface="Calibri"/>
              <a:cs typeface="Calibri"/>
            </a:endParaRPr>
          </a:p>
          <a:p>
            <a:r>
              <a:rPr lang="en-US" dirty="0">
                <a:ea typeface="Calibri"/>
                <a:cs typeface="Calibri"/>
              </a:rPr>
              <a:t>We also added a function to display the dealer card total since it didn’t do so at first on the GUI ultimately causing us to have to count the dealer cards after defeat, which was mostly my OCD speaking!</a:t>
            </a:r>
          </a:p>
          <a:p>
            <a:endParaRPr lang="en-US">
              <a:ea typeface="Calibri"/>
              <a:cs typeface="Calibri"/>
            </a:endParaRPr>
          </a:p>
          <a:p>
            <a:r>
              <a:rPr lang="en-US">
                <a:ea typeface="Calibri"/>
                <a:cs typeface="Calibri"/>
              </a:rPr>
              <a:t>Another thing that we had to do was import game assets, and what we ended up choosing was this game asset website called Kenney. What they offer is free 2D and 3D game assets. So what we did was import cards to just give our simulator an overall better look and it was relatively easy. Just had to create a new file within our repository that would hold the cards and move the </a:t>
            </a:r>
            <a:r>
              <a:rPr lang="en-US" err="1">
                <a:ea typeface="Calibri"/>
                <a:cs typeface="Calibri"/>
              </a:rPr>
              <a:t>png's</a:t>
            </a:r>
            <a:r>
              <a:rPr lang="en-US">
                <a:ea typeface="Calibri"/>
                <a:cs typeface="Calibri"/>
              </a:rPr>
              <a:t> over. We also had to mat</a:t>
            </a:r>
          </a:p>
        </p:txBody>
      </p:sp>
      <p:sp>
        <p:nvSpPr>
          <p:cNvPr id="4" name="Slide Number Placeholder 3"/>
          <p:cNvSpPr>
            <a:spLocks noGrp="1"/>
          </p:cNvSpPr>
          <p:nvPr>
            <p:ph type="sldNum" sz="quarter" idx="5"/>
          </p:nvPr>
        </p:nvSpPr>
        <p:spPr/>
        <p:txBody>
          <a:bodyPr/>
          <a:lstStyle/>
          <a:p>
            <a:fld id="{2BD9DE6D-3FEB-4382-BC30-648F7BF2EDE9}" type="slidenum">
              <a:t>3</a:t>
            </a:fld>
            <a:endParaRPr lang="en-US"/>
          </a:p>
        </p:txBody>
      </p:sp>
    </p:spTree>
    <p:extLst>
      <p:ext uri="{BB962C8B-B14F-4D97-AF65-F5344CB8AC3E}">
        <p14:creationId xmlns:p14="http://schemas.microsoft.com/office/powerpoint/2010/main" val="140348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usgamblingsites.com/news/betmgm-casino-featuring-blackjack-special-online-in-new-jerse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tos gratis : mesa, juego, jugar, dinero, Tarjetas, Vegas, casino ...">
            <a:extLst>
              <a:ext uri="{FF2B5EF4-FFF2-40B4-BE49-F238E27FC236}">
                <a16:creationId xmlns:a16="http://schemas.microsoft.com/office/drawing/2014/main" id="{4C49E420-8873-E0B0-2102-E5B9922B57EB}"/>
              </a:ext>
            </a:extLst>
          </p:cNvPr>
          <p:cNvPicPr>
            <a:picLocks noChangeAspect="1"/>
          </p:cNvPicPr>
          <p:nvPr/>
        </p:nvPicPr>
        <p:blipFill>
          <a:blip r:embed="rId2"/>
          <a:srcRect t="4473" r="23298" b="461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29753" y="-1076827"/>
            <a:ext cx="4023360" cy="3204134"/>
          </a:xfrm>
        </p:spPr>
        <p:txBody>
          <a:bodyPr anchor="b">
            <a:normAutofit/>
          </a:bodyPr>
          <a:lstStyle/>
          <a:p>
            <a:pPr algn="l"/>
            <a:r>
              <a:rPr lang="en-US" sz="4800">
                <a:solidFill>
                  <a:schemeClr val="bg1"/>
                </a:solidFill>
              </a:rPr>
              <a:t>Black Jack Simulator</a:t>
            </a:r>
          </a:p>
        </p:txBody>
      </p:sp>
      <p:sp>
        <p:nvSpPr>
          <p:cNvPr id="3" name="Subtitle 2"/>
          <p:cNvSpPr>
            <a:spLocks noGrp="1"/>
          </p:cNvSpPr>
          <p:nvPr>
            <p:ph type="subTitle" idx="1"/>
          </p:nvPr>
        </p:nvSpPr>
        <p:spPr>
          <a:xfrm>
            <a:off x="484969" y="2431753"/>
            <a:ext cx="3663258" cy="917096"/>
          </a:xfrm>
        </p:spPr>
        <p:txBody>
          <a:bodyPr vert="horz" lIns="91440" tIns="45720" rIns="91440" bIns="45720" rtlCol="0" anchor="t">
            <a:normAutofit/>
          </a:bodyPr>
          <a:lstStyle/>
          <a:p>
            <a:pPr algn="l"/>
            <a:r>
              <a:rPr lang="en-US" sz="2000" dirty="0">
                <a:solidFill>
                  <a:schemeClr val="bg1"/>
                </a:solidFill>
              </a:rPr>
              <a:t>By Felix Botero &amp; Jake Henley, IS3020</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D8543D2-78CC-C098-13E3-F490CA0E0D1E}"/>
              </a:ext>
            </a:extLst>
          </p:cNvPr>
          <p:cNvSpPr txBox="1"/>
          <p:nvPr/>
        </p:nvSpPr>
        <p:spPr>
          <a:xfrm>
            <a:off x="430696" y="3776869"/>
            <a:ext cx="351182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Aptos"/>
              </a:rPr>
              <a:t>Honing your blackjack skills one game at a time!</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EA5E0-6502-D460-735C-108CC9BDF875}"/>
              </a:ext>
            </a:extLst>
          </p:cNvPr>
          <p:cNvSpPr>
            <a:spLocks noGrp="1"/>
          </p:cNvSpPr>
          <p:nvPr>
            <p:ph type="title"/>
          </p:nvPr>
        </p:nvSpPr>
        <p:spPr>
          <a:xfrm>
            <a:off x="640080" y="325369"/>
            <a:ext cx="4368602" cy="1956841"/>
          </a:xfrm>
        </p:spPr>
        <p:txBody>
          <a:bodyPr anchor="b">
            <a:normAutofit/>
          </a:bodyPr>
          <a:lstStyle/>
          <a:p>
            <a:r>
              <a:rPr lang="en-US" sz="5400"/>
              <a:t>Introduction to our simulator.</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CFA11E-924E-B439-F73C-758A1E0BAD87}"/>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dirty="0"/>
              <a:t>Why did we go with this idea?</a:t>
            </a:r>
          </a:p>
          <a:p>
            <a:endParaRPr lang="en-US" sz="2200"/>
          </a:p>
          <a:p>
            <a:r>
              <a:rPr lang="en-US" sz="2200" dirty="0"/>
              <a:t>tutorials/ repos we used for inspiration</a:t>
            </a:r>
          </a:p>
          <a:p>
            <a:endParaRPr lang="en-US" sz="2200"/>
          </a:p>
          <a:p>
            <a:r>
              <a:rPr lang="en-US" sz="2200" dirty="0"/>
              <a:t>Link to our Repository </a:t>
            </a:r>
            <a:br>
              <a:rPr lang="en-US" sz="2200" dirty="0"/>
            </a:br>
            <a:r>
              <a:rPr lang="en-US" sz="2200" dirty="0">
                <a:ea typeface="+mn-lt"/>
                <a:cs typeface="+mn-lt"/>
              </a:rPr>
              <a:t>https://github.com/ksu-is/Black-Jack-Simulator</a:t>
            </a:r>
            <a:endParaRPr lang="en-US" sz="2200" dirty="0"/>
          </a:p>
        </p:txBody>
      </p:sp>
      <p:pic>
        <p:nvPicPr>
          <p:cNvPr id="4" name="Picture 3">
            <a:extLst>
              <a:ext uri="{FF2B5EF4-FFF2-40B4-BE49-F238E27FC236}">
                <a16:creationId xmlns:a16="http://schemas.microsoft.com/office/drawing/2014/main" id="{94517B2A-6A1F-8B42-D254-0FB19945AD29}"/>
              </a:ext>
            </a:extLst>
          </p:cNvPr>
          <p:cNvPicPr>
            <a:picLocks noChangeAspect="1"/>
          </p:cNvPicPr>
          <p:nvPr/>
        </p:nvPicPr>
        <p:blipFill>
          <a:blip r:embed="rId3">
            <a:extLst>
              <a:ext uri="{837473B0-CC2E-450A-ABE3-18F120FF3D39}">
                <a1611:picAttrSrcUrl xmlns:a1611="http://schemas.microsoft.com/office/drawing/2016/11/main" r:id="rId4"/>
              </a:ext>
            </a:extLst>
          </a:blip>
          <a:srcRect l="26332" r="1724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457F3DA4-9168-51E3-FFF6-22DF83E32754}"/>
              </a:ext>
            </a:extLst>
          </p:cNvPr>
          <p:cNvSpPr txBox="1"/>
          <p:nvPr/>
        </p:nvSpPr>
        <p:spPr>
          <a:xfrm>
            <a:off x="-1136542" y="10041638"/>
            <a:ext cx="9144000" cy="317500"/>
          </a:xfrm>
          <a:prstGeom prst="rect">
            <a:avLst/>
          </a:prstGeom>
        </p:spPr>
        <p:txBody>
          <a:bodyPr>
            <a:normAutofit/>
          </a:bodyPr>
          <a:lstStyle/>
          <a:p>
            <a:pPr>
              <a:lnSpc>
                <a:spcPct val="90000"/>
              </a:lnSpc>
              <a:spcAft>
                <a:spcPts val="600"/>
              </a:spcAft>
            </a:pPr>
            <a:r>
              <a:rPr lang="en-US" sz="1700"/>
              <a:t>ThePhoto by PhotoAuthor is licensed under CCYYSA.</a:t>
            </a:r>
          </a:p>
        </p:txBody>
      </p:sp>
    </p:spTree>
    <p:extLst>
      <p:ext uri="{BB962C8B-B14F-4D97-AF65-F5344CB8AC3E}">
        <p14:creationId xmlns:p14="http://schemas.microsoft.com/office/powerpoint/2010/main" val="414906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sino Chips">
            <a:extLst>
              <a:ext uri="{FF2B5EF4-FFF2-40B4-BE49-F238E27FC236}">
                <a16:creationId xmlns:a16="http://schemas.microsoft.com/office/drawing/2014/main" id="{F72891B8-81AF-DA2C-8D9E-64E9DF9C3B67}"/>
              </a:ext>
            </a:extLst>
          </p:cNvPr>
          <p:cNvPicPr>
            <a:picLocks noChangeAspect="1"/>
          </p:cNvPicPr>
          <p:nvPr/>
        </p:nvPicPr>
        <p:blipFill>
          <a:blip r:embed="rId3"/>
          <a:srcRect l="3892" r="9002"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1" name="Freeform: Shape 10">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841FB1-BD89-3247-237B-A2CF187C03BE}"/>
              </a:ext>
            </a:extLst>
          </p:cNvPr>
          <p:cNvSpPr>
            <a:spLocks noGrp="1"/>
          </p:cNvSpPr>
          <p:nvPr>
            <p:ph type="title"/>
          </p:nvPr>
        </p:nvSpPr>
        <p:spPr>
          <a:xfrm>
            <a:off x="371094" y="1161288"/>
            <a:ext cx="3438144" cy="1125728"/>
          </a:xfrm>
        </p:spPr>
        <p:txBody>
          <a:bodyPr anchor="b">
            <a:normAutofit/>
          </a:bodyPr>
          <a:lstStyle/>
          <a:p>
            <a:r>
              <a:rPr lang="en-US" sz="2800"/>
              <a:t>Roadblocks &amp; Development</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04D088D-C9CB-0144-B63C-35D414234449}"/>
              </a:ext>
            </a:extLst>
          </p:cNvPr>
          <p:cNvSpPr>
            <a:spLocks noGrp="1"/>
          </p:cNvSpPr>
          <p:nvPr>
            <p:ph idx="1"/>
          </p:nvPr>
        </p:nvSpPr>
        <p:spPr>
          <a:xfrm>
            <a:off x="415267" y="2718054"/>
            <a:ext cx="3880645" cy="3383953"/>
          </a:xfrm>
        </p:spPr>
        <p:txBody>
          <a:bodyPr vert="horz" lIns="91440" tIns="45720" rIns="91440" bIns="45720" rtlCol="0" anchor="t">
            <a:normAutofit fontScale="92500" lnSpcReduction="10000"/>
          </a:bodyPr>
          <a:lstStyle/>
          <a:p>
            <a:pPr marL="342900" indent="-342900">
              <a:buFont typeface="Arial"/>
              <a:buChar char="•"/>
            </a:pPr>
            <a:r>
              <a:rPr lang="en-US" sz="2400" dirty="0"/>
              <a:t>Roadblocks faced</a:t>
            </a:r>
          </a:p>
          <a:p>
            <a:pPr marL="800100" lvl="1" indent="-342900">
              <a:buFont typeface="Courier New"/>
              <a:buChar char="o"/>
            </a:pPr>
            <a:r>
              <a:rPr lang="en-US" sz="2000" dirty="0"/>
              <a:t>Game was too bland</a:t>
            </a:r>
          </a:p>
          <a:p>
            <a:pPr marL="800100" lvl="1" indent="-342900">
              <a:buFont typeface="Courier New"/>
              <a:buChar char="o"/>
            </a:pPr>
            <a:r>
              <a:rPr lang="en-US" sz="2000" dirty="0"/>
              <a:t>Had a hard time making the aces count as both 1 and 11</a:t>
            </a:r>
          </a:p>
          <a:p>
            <a:pPr marL="0" indent="0">
              <a:buNone/>
            </a:pPr>
            <a:endParaRPr lang="en-US" sz="1700" dirty="0"/>
          </a:p>
          <a:p>
            <a:pPr marL="0" indent="0">
              <a:buNone/>
            </a:pPr>
            <a:endParaRPr lang="en-US" sz="1700"/>
          </a:p>
          <a:p>
            <a:pPr marL="342900" indent="-342900"/>
            <a:r>
              <a:rPr lang="en-US" sz="2400" dirty="0"/>
              <a:t>Major updates made</a:t>
            </a:r>
            <a:endParaRPr lang="en-US" sz="1700" dirty="0"/>
          </a:p>
          <a:p>
            <a:pPr marL="800100" lvl="1" indent="-342900">
              <a:buFont typeface="Courier New" panose="020B0604020202020204" pitchFamily="34" charset="0"/>
              <a:buChar char="o"/>
            </a:pPr>
            <a:r>
              <a:rPr lang="en-US" sz="2000" dirty="0"/>
              <a:t>We added a GUI</a:t>
            </a:r>
          </a:p>
          <a:p>
            <a:pPr marL="800100" lvl="1" indent="-342900">
              <a:buFont typeface="Courier New" panose="020B0604020202020204" pitchFamily="34" charset="0"/>
              <a:buChar char="o"/>
            </a:pPr>
            <a:r>
              <a:rPr lang="en-US" sz="2000" dirty="0"/>
              <a:t>We added a dealer card count tracker</a:t>
            </a:r>
          </a:p>
          <a:p>
            <a:endParaRPr lang="en-US" sz="1700"/>
          </a:p>
        </p:txBody>
      </p:sp>
    </p:spTree>
    <p:extLst>
      <p:ext uri="{BB962C8B-B14F-4D97-AF65-F5344CB8AC3E}">
        <p14:creationId xmlns:p14="http://schemas.microsoft.com/office/powerpoint/2010/main" val="4835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Black Jack Simulator</vt:lpstr>
      <vt:lpstr>Introduction to our simulator.</vt:lpstr>
      <vt:lpstr>Roadblocks &amp;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156</cp:revision>
  <dcterms:created xsi:type="dcterms:W3CDTF">2025-05-01T04:26:32Z</dcterms:created>
  <dcterms:modified xsi:type="dcterms:W3CDTF">2025-05-01T16:44:34Z</dcterms:modified>
</cp:coreProperties>
</file>