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3" r:id="rId1"/>
  </p:sldMasterIdLst>
  <p:notesMasterIdLst>
    <p:notesMasterId r:id="rId7"/>
  </p:notesMasterIdLst>
  <p:sldIdLst>
    <p:sldId id="258" r:id="rId2"/>
    <p:sldId id="259" r:id="rId3"/>
    <p:sldId id="260" r:id="rId4"/>
    <p:sldId id="261" r:id="rId5"/>
    <p:sldId id="262" r:id="rId6"/>
  </p:sldIdLst>
  <p:sldSz cx="9144000" cy="5143500" type="screen16x9"/>
  <p:notesSz cx="6858000" cy="9144000"/>
  <p:embeddedFontLst>
    <p:embeddedFont>
      <p:font typeface="Josefin Sans" pitchFamily="2" charset="77"/>
      <p:regular r:id="rId8"/>
      <p:bold r:id="rId9"/>
    </p:embeddedFont>
    <p:embeddedFont>
      <p:font typeface="Lato" panose="020F0502020204030203" pitchFamily="34" charset="0"/>
      <p:regular r:id="rId10"/>
      <p:bold r:id="rId11"/>
      <p:italic r:id="rId12"/>
      <p:boldItalic r:id="rId13"/>
    </p:embeddedFont>
    <p:embeddedFont>
      <p:font typeface="Merriweather Light" pitchFamily="2" charset="77"/>
      <p:regular r:id="rId14"/>
      <p:italic r:id="rId15"/>
    </p:embeddedFont>
    <p:embeddedFont>
      <p:font typeface="Montserrat" pitchFamily="2" charset="77"/>
      <p:regular r:id="rId16"/>
      <p:bold r:id="rId17"/>
      <p:italic r:id="rId18"/>
      <p:boldItalic r:id="rId19"/>
    </p:embeddedFont>
    <p:embeddedFont>
      <p:font typeface="Open Sans" panose="020B0606030504020204" pitchFamily="34" charset="0"/>
      <p:regular r:id="rId20"/>
      <p:bold r:id="rId21"/>
      <p:italic r:id="rId22"/>
      <p:boldItalic r:id="rId23"/>
    </p:embeddedFont>
    <p:embeddedFont>
      <p:font typeface="Open Sans SemiBold" panose="020B0606030504020204" pitchFamily="34" charset="0"/>
      <p:regular r:id="rId24"/>
      <p:bold r:id="rId25"/>
      <p:italic r:id="rId26"/>
      <p:boldItalic r:id="rId27"/>
    </p:embeddedFont>
    <p:embeddedFont>
      <p:font typeface="Vidaloka" panose="02000504000000020004" pitchFamily="2" charset="0"/>
      <p:regular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FC723A-0224-5542-BA3D-FE289A69AFDD}" v="1" dt="2025-04-28T15:18:17.522"/>
  </p1510:revLst>
</p1510:revInfo>
</file>

<file path=ppt/tableStyles.xml><?xml version="1.0" encoding="utf-8"?>
<a:tblStyleLst xmlns:a="http://schemas.openxmlformats.org/drawingml/2006/main" def="{B5BC73C1-4366-44E4-BC45-29DB46232AE2}">
  <a:tblStyle styleId="{B5BC73C1-4366-44E4-BC45-29DB46232A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52"/>
    <p:restoredTop sz="94676"/>
  </p:normalViewPr>
  <p:slideViewPr>
    <p:cSldViewPr snapToGrid="0">
      <p:cViewPr varScale="1">
        <p:scale>
          <a:sx n="141" d="100"/>
          <a:sy n="141" d="100"/>
        </p:scale>
        <p:origin x="70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6.fntdata"/><Relationship Id="rId18" Type="http://schemas.openxmlformats.org/officeDocument/2006/relationships/font" Target="fonts/font11.fntdata"/><Relationship Id="rId26" Type="http://schemas.openxmlformats.org/officeDocument/2006/relationships/font" Target="fonts/font19.fntdata"/><Relationship Id="rId3" Type="http://schemas.openxmlformats.org/officeDocument/2006/relationships/slide" Target="slides/slide2.xml"/><Relationship Id="rId21" Type="http://schemas.openxmlformats.org/officeDocument/2006/relationships/font" Target="fonts/font14.fntdata"/><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5" Type="http://schemas.openxmlformats.org/officeDocument/2006/relationships/font" Target="fonts/font18.fntdata"/><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font" Target="fonts/font13.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24" Type="http://schemas.openxmlformats.org/officeDocument/2006/relationships/font" Target="fonts/font17.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font" Target="fonts/font16.fntdata"/><Relationship Id="rId28" Type="http://schemas.openxmlformats.org/officeDocument/2006/relationships/font" Target="fonts/font21.fntdata"/><Relationship Id="rId10" Type="http://schemas.openxmlformats.org/officeDocument/2006/relationships/font" Target="fonts/font3.fntdata"/><Relationship Id="rId19" Type="http://schemas.openxmlformats.org/officeDocument/2006/relationships/font" Target="fonts/font12.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font" Target="fonts/font15.fntdata"/><Relationship Id="rId27" Type="http://schemas.openxmlformats.org/officeDocument/2006/relationships/font" Target="fonts/font20.fntdata"/><Relationship Id="rId30" Type="http://schemas.openxmlformats.org/officeDocument/2006/relationships/viewProps" Target="viewProps.xml"/><Relationship Id="rId8"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248300"/>
            <a:ext cx="7064100" cy="2052600"/>
          </a:xfrm>
          <a:prstGeom prst="rect">
            <a:avLst/>
          </a:prstGeom>
        </p:spPr>
        <p:txBody>
          <a:bodyPr spcFirstLastPara="1" wrap="square" lIns="91425" tIns="91425" rIns="91425" bIns="91425" anchor="t"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00900"/>
            <a:ext cx="7064100" cy="441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5"/>
        <p:cNvGrpSpPr/>
        <p:nvPr/>
      </p:nvGrpSpPr>
      <p:grpSpPr>
        <a:xfrm>
          <a:off x="0" y="0"/>
          <a:ext cx="0" cy="0"/>
          <a:chOff x="0" y="0"/>
          <a:chExt cx="0" cy="0"/>
        </a:xfrm>
      </p:grpSpPr>
      <p:sp>
        <p:nvSpPr>
          <p:cNvPr id="66" name="Google Shape;66;p11"/>
          <p:cNvSpPr txBox="1">
            <a:spLocks noGrp="1"/>
          </p:cNvSpPr>
          <p:nvPr>
            <p:ph type="title" hasCustomPrompt="1"/>
          </p:nvPr>
        </p:nvSpPr>
        <p:spPr>
          <a:xfrm>
            <a:off x="713225" y="1345363"/>
            <a:ext cx="7717500" cy="1644300"/>
          </a:xfrm>
          <a:prstGeom prst="rect">
            <a:avLst/>
          </a:prstGeom>
        </p:spPr>
        <p:txBody>
          <a:bodyPr spcFirstLastPara="1" wrap="square" lIns="91425" tIns="91425" rIns="91425" bIns="91425" anchor="t" anchorCtr="0">
            <a:noAutofit/>
          </a:bodyPr>
          <a:lstStyle>
            <a:lvl1pPr lvl="0" algn="ctr">
              <a:spcBef>
                <a:spcPts val="0"/>
              </a:spcBef>
              <a:spcAft>
                <a:spcPts val="0"/>
              </a:spcAft>
              <a:buSzPts val="12000"/>
              <a:buNone/>
              <a:defRPr sz="120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7" name="Google Shape;67;p11"/>
          <p:cNvSpPr txBox="1">
            <a:spLocks noGrp="1"/>
          </p:cNvSpPr>
          <p:nvPr>
            <p:ph type="subTitle" idx="1"/>
          </p:nvPr>
        </p:nvSpPr>
        <p:spPr>
          <a:xfrm>
            <a:off x="1514325" y="3188648"/>
            <a:ext cx="6120300" cy="375000"/>
          </a:xfrm>
          <a:prstGeom prst="rect">
            <a:avLst/>
          </a:prstGeom>
        </p:spPr>
        <p:txBody>
          <a:bodyPr spcFirstLastPara="1" wrap="square" lIns="91425" tIns="91425" rIns="91425" bIns="91425" anchor="t" anchorCtr="0">
            <a:noAutofit/>
          </a:bodyPr>
          <a:lstStyle>
            <a:lvl1pPr lvl="0" algn="ctr">
              <a:spcBef>
                <a:spcPts val="0"/>
              </a:spcBef>
              <a:spcAft>
                <a:spcPts val="0"/>
              </a:spcAft>
              <a:buSzPts val="1600"/>
              <a:buNone/>
              <a:defRPr sz="1600"/>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a:endParaRPr/>
          </a:p>
        </p:txBody>
      </p:sp>
      <p:cxnSp>
        <p:nvCxnSpPr>
          <p:cNvPr id="68" name="Google Shape;68;p1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69" name="Google Shape;69;p1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70" name="Google Shape;70;p11"/>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71" name="Google Shape;71;p11"/>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3"/>
        <p:cNvGrpSpPr/>
        <p:nvPr/>
      </p:nvGrpSpPr>
      <p:grpSpPr>
        <a:xfrm>
          <a:off x="0" y="0"/>
          <a:ext cx="0" cy="0"/>
          <a:chOff x="0" y="0"/>
          <a:chExt cx="0" cy="0"/>
        </a:xfrm>
      </p:grpSpPr>
      <p:sp>
        <p:nvSpPr>
          <p:cNvPr id="74" name="Google Shape;74;p13"/>
          <p:cNvSpPr txBox="1">
            <a:spLocks noGrp="1"/>
          </p:cNvSpPr>
          <p:nvPr>
            <p:ph type="title"/>
          </p:nvPr>
        </p:nvSpPr>
        <p:spPr>
          <a:xfrm>
            <a:off x="713225" y="445025"/>
            <a:ext cx="35838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75" name="Google Shape;75;p13"/>
          <p:cNvSpPr txBox="1">
            <a:spLocks noGrp="1"/>
          </p:cNvSpPr>
          <p:nvPr>
            <p:ph type="subTitle" idx="1"/>
          </p:nvPr>
        </p:nvSpPr>
        <p:spPr>
          <a:xfrm>
            <a:off x="5859325" y="1405390"/>
            <a:ext cx="2486100" cy="40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6" name="Google Shape;76;p13"/>
          <p:cNvSpPr txBox="1">
            <a:spLocks noGrp="1"/>
          </p:cNvSpPr>
          <p:nvPr>
            <p:ph type="subTitle" idx="2"/>
          </p:nvPr>
        </p:nvSpPr>
        <p:spPr>
          <a:xfrm>
            <a:off x="5859325" y="1806417"/>
            <a:ext cx="2486100" cy="61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7" name="Google Shape;77;p13"/>
          <p:cNvSpPr txBox="1">
            <a:spLocks noGrp="1"/>
          </p:cNvSpPr>
          <p:nvPr>
            <p:ph type="subTitle" idx="3"/>
          </p:nvPr>
        </p:nvSpPr>
        <p:spPr>
          <a:xfrm>
            <a:off x="1903925" y="1405390"/>
            <a:ext cx="2486100" cy="40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8" name="Google Shape;78;p13"/>
          <p:cNvSpPr txBox="1">
            <a:spLocks noGrp="1"/>
          </p:cNvSpPr>
          <p:nvPr>
            <p:ph type="subTitle" idx="4"/>
          </p:nvPr>
        </p:nvSpPr>
        <p:spPr>
          <a:xfrm>
            <a:off x="1903925" y="1806417"/>
            <a:ext cx="2486100" cy="61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9" name="Google Shape;79;p13"/>
          <p:cNvSpPr txBox="1">
            <a:spLocks noGrp="1"/>
          </p:cNvSpPr>
          <p:nvPr>
            <p:ph type="subTitle" idx="5"/>
          </p:nvPr>
        </p:nvSpPr>
        <p:spPr>
          <a:xfrm>
            <a:off x="5859325" y="3171118"/>
            <a:ext cx="2486100" cy="46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0" name="Google Shape;80;p13"/>
          <p:cNvSpPr txBox="1">
            <a:spLocks noGrp="1"/>
          </p:cNvSpPr>
          <p:nvPr>
            <p:ph type="subTitle" idx="6"/>
          </p:nvPr>
        </p:nvSpPr>
        <p:spPr>
          <a:xfrm>
            <a:off x="5859325" y="3565487"/>
            <a:ext cx="2486100" cy="61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1" name="Google Shape;81;p13"/>
          <p:cNvSpPr txBox="1">
            <a:spLocks noGrp="1"/>
          </p:cNvSpPr>
          <p:nvPr>
            <p:ph type="subTitle" idx="7"/>
          </p:nvPr>
        </p:nvSpPr>
        <p:spPr>
          <a:xfrm>
            <a:off x="1903925" y="3171118"/>
            <a:ext cx="2486100" cy="46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2" name="Google Shape;82;p13"/>
          <p:cNvSpPr txBox="1">
            <a:spLocks noGrp="1"/>
          </p:cNvSpPr>
          <p:nvPr>
            <p:ph type="subTitle" idx="8"/>
          </p:nvPr>
        </p:nvSpPr>
        <p:spPr>
          <a:xfrm>
            <a:off x="1903975" y="3565487"/>
            <a:ext cx="2486100" cy="61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3" name="Google Shape;83;p13"/>
          <p:cNvSpPr txBox="1">
            <a:spLocks noGrp="1"/>
          </p:cNvSpPr>
          <p:nvPr>
            <p:ph type="title" idx="9" hasCustomPrompt="1"/>
          </p:nvPr>
        </p:nvSpPr>
        <p:spPr>
          <a:xfrm>
            <a:off x="798575" y="1417915"/>
            <a:ext cx="1039200" cy="667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a:spLocks noGrp="1"/>
          </p:cNvSpPr>
          <p:nvPr>
            <p:ph type="title" idx="13" hasCustomPrompt="1"/>
          </p:nvPr>
        </p:nvSpPr>
        <p:spPr>
          <a:xfrm>
            <a:off x="4753975" y="1403976"/>
            <a:ext cx="1039200" cy="667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a:spLocks noGrp="1"/>
          </p:cNvSpPr>
          <p:nvPr>
            <p:ph type="title" idx="14" hasCustomPrompt="1"/>
          </p:nvPr>
        </p:nvSpPr>
        <p:spPr>
          <a:xfrm>
            <a:off x="798625" y="3176773"/>
            <a:ext cx="1039200" cy="667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a:spLocks noGrp="1"/>
          </p:cNvSpPr>
          <p:nvPr>
            <p:ph type="title" idx="15" hasCustomPrompt="1"/>
          </p:nvPr>
        </p:nvSpPr>
        <p:spPr>
          <a:xfrm>
            <a:off x="4753975" y="3162833"/>
            <a:ext cx="1039200" cy="667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88" name="Google Shape;88;p1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1">
  <p:cSld name="CUSTOM_11">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7200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1" name="Google Shape;91;p14"/>
          <p:cNvSpPr txBox="1">
            <a:spLocks noGrp="1"/>
          </p:cNvSpPr>
          <p:nvPr>
            <p:ph type="title" idx="2" hasCustomPrompt="1"/>
          </p:nvPr>
        </p:nvSpPr>
        <p:spPr>
          <a:xfrm>
            <a:off x="14826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2" name="Google Shape;92;p14"/>
          <p:cNvSpPr txBox="1">
            <a:spLocks noGrp="1"/>
          </p:cNvSpPr>
          <p:nvPr>
            <p:ph type="subTitle" idx="1"/>
          </p:nvPr>
        </p:nvSpPr>
        <p:spPr>
          <a:xfrm>
            <a:off x="720000" y="2081199"/>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3" name="Google Shape;93;p14"/>
          <p:cNvSpPr txBox="1">
            <a:spLocks noGrp="1"/>
          </p:cNvSpPr>
          <p:nvPr>
            <p:ph type="title" idx="3"/>
          </p:nvPr>
        </p:nvSpPr>
        <p:spPr>
          <a:xfrm>
            <a:off x="34038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4" name="Google Shape;94;p14"/>
          <p:cNvSpPr txBox="1">
            <a:spLocks noGrp="1"/>
          </p:cNvSpPr>
          <p:nvPr>
            <p:ph type="title" idx="4" hasCustomPrompt="1"/>
          </p:nvPr>
        </p:nvSpPr>
        <p:spPr>
          <a:xfrm>
            <a:off x="41664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5" name="Google Shape;95;p14"/>
          <p:cNvSpPr txBox="1">
            <a:spLocks noGrp="1"/>
          </p:cNvSpPr>
          <p:nvPr>
            <p:ph type="subTitle" idx="5"/>
          </p:nvPr>
        </p:nvSpPr>
        <p:spPr>
          <a:xfrm>
            <a:off x="3403800" y="2081208"/>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6" name="Google Shape;96;p14"/>
          <p:cNvSpPr txBox="1">
            <a:spLocks noGrp="1"/>
          </p:cNvSpPr>
          <p:nvPr>
            <p:ph type="title" idx="6"/>
          </p:nvPr>
        </p:nvSpPr>
        <p:spPr>
          <a:xfrm>
            <a:off x="60876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7" name="Google Shape;97;p14"/>
          <p:cNvSpPr txBox="1">
            <a:spLocks noGrp="1"/>
          </p:cNvSpPr>
          <p:nvPr>
            <p:ph type="title" idx="7" hasCustomPrompt="1"/>
          </p:nvPr>
        </p:nvSpPr>
        <p:spPr>
          <a:xfrm>
            <a:off x="68502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8" name="Google Shape;98;p14"/>
          <p:cNvSpPr txBox="1">
            <a:spLocks noGrp="1"/>
          </p:cNvSpPr>
          <p:nvPr>
            <p:ph type="subTitle" idx="8"/>
          </p:nvPr>
        </p:nvSpPr>
        <p:spPr>
          <a:xfrm>
            <a:off x="6087600" y="2081208"/>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9" name="Google Shape;99;p14"/>
          <p:cNvSpPr txBox="1">
            <a:spLocks noGrp="1"/>
          </p:cNvSpPr>
          <p:nvPr>
            <p:ph type="title" idx="9"/>
          </p:nvPr>
        </p:nvSpPr>
        <p:spPr>
          <a:xfrm>
            <a:off x="7200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0" name="Google Shape;100;p14"/>
          <p:cNvSpPr txBox="1">
            <a:spLocks noGrp="1"/>
          </p:cNvSpPr>
          <p:nvPr>
            <p:ph type="title" idx="13" hasCustomPrompt="1"/>
          </p:nvPr>
        </p:nvSpPr>
        <p:spPr>
          <a:xfrm>
            <a:off x="14826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1" name="Google Shape;101;p14"/>
          <p:cNvSpPr txBox="1">
            <a:spLocks noGrp="1"/>
          </p:cNvSpPr>
          <p:nvPr>
            <p:ph type="subTitle" idx="14"/>
          </p:nvPr>
        </p:nvSpPr>
        <p:spPr>
          <a:xfrm>
            <a:off x="7200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2" name="Google Shape;102;p14"/>
          <p:cNvSpPr txBox="1">
            <a:spLocks noGrp="1"/>
          </p:cNvSpPr>
          <p:nvPr>
            <p:ph type="title" idx="15"/>
          </p:nvPr>
        </p:nvSpPr>
        <p:spPr>
          <a:xfrm>
            <a:off x="34038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3" name="Google Shape;103;p14"/>
          <p:cNvSpPr txBox="1">
            <a:spLocks noGrp="1"/>
          </p:cNvSpPr>
          <p:nvPr>
            <p:ph type="title" idx="16" hasCustomPrompt="1"/>
          </p:nvPr>
        </p:nvSpPr>
        <p:spPr>
          <a:xfrm>
            <a:off x="41664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4" name="Google Shape;104;p14"/>
          <p:cNvSpPr txBox="1">
            <a:spLocks noGrp="1"/>
          </p:cNvSpPr>
          <p:nvPr>
            <p:ph type="subTitle" idx="17"/>
          </p:nvPr>
        </p:nvSpPr>
        <p:spPr>
          <a:xfrm>
            <a:off x="34038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5" name="Google Shape;105;p14"/>
          <p:cNvSpPr txBox="1">
            <a:spLocks noGrp="1"/>
          </p:cNvSpPr>
          <p:nvPr>
            <p:ph type="title" idx="18"/>
          </p:nvPr>
        </p:nvSpPr>
        <p:spPr>
          <a:xfrm>
            <a:off x="60876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6" name="Google Shape;106;p14"/>
          <p:cNvSpPr txBox="1">
            <a:spLocks noGrp="1"/>
          </p:cNvSpPr>
          <p:nvPr>
            <p:ph type="title" idx="19" hasCustomPrompt="1"/>
          </p:nvPr>
        </p:nvSpPr>
        <p:spPr>
          <a:xfrm>
            <a:off x="68502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7" name="Google Shape;107;p14"/>
          <p:cNvSpPr txBox="1">
            <a:spLocks noGrp="1"/>
          </p:cNvSpPr>
          <p:nvPr>
            <p:ph type="subTitle" idx="20"/>
          </p:nvPr>
        </p:nvSpPr>
        <p:spPr>
          <a:xfrm>
            <a:off x="60876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8" name="Google Shape;108;p14"/>
          <p:cNvSpPr txBox="1">
            <a:spLocks noGrp="1"/>
          </p:cNvSpPr>
          <p:nvPr>
            <p:ph type="title" idx="21"/>
          </p:nvPr>
        </p:nvSpPr>
        <p:spPr>
          <a:xfrm>
            <a:off x="2332400" y="445025"/>
            <a:ext cx="4479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109" name="Google Shape;109;p1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0" name="Google Shape;110;p1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1" name="Google Shape;111;p14"/>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12" name="Google Shape;112;p14"/>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113"/>
        <p:cNvGrpSpPr/>
        <p:nvPr/>
      </p:nvGrpSpPr>
      <p:grpSpPr>
        <a:xfrm>
          <a:off x="0" y="0"/>
          <a:ext cx="0" cy="0"/>
          <a:chOff x="0" y="0"/>
          <a:chExt cx="0" cy="0"/>
        </a:xfrm>
      </p:grpSpPr>
      <p:sp>
        <p:nvSpPr>
          <p:cNvPr id="114" name="Google Shape;114;p15"/>
          <p:cNvSpPr txBox="1">
            <a:spLocks noGrp="1"/>
          </p:cNvSpPr>
          <p:nvPr>
            <p:ph type="title"/>
          </p:nvPr>
        </p:nvSpPr>
        <p:spPr>
          <a:xfrm>
            <a:off x="2410500" y="2808253"/>
            <a:ext cx="4323000" cy="49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a:endParaRPr/>
          </a:p>
        </p:txBody>
      </p:sp>
      <p:sp>
        <p:nvSpPr>
          <p:cNvPr id="115" name="Google Shape;115;p15"/>
          <p:cNvSpPr txBox="1">
            <a:spLocks noGrp="1"/>
          </p:cNvSpPr>
          <p:nvPr>
            <p:ph type="subTitle" idx="1"/>
          </p:nvPr>
        </p:nvSpPr>
        <p:spPr>
          <a:xfrm>
            <a:off x="1842900" y="1661963"/>
            <a:ext cx="5458200" cy="9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20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16" name="Google Shape;116;p1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7" name="Google Shape;117;p1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1">
  <p:cSld name="CUSTOM_12">
    <p:spTree>
      <p:nvGrpSpPr>
        <p:cNvPr id="1" name="Shape 118"/>
        <p:cNvGrpSpPr/>
        <p:nvPr/>
      </p:nvGrpSpPr>
      <p:grpSpPr>
        <a:xfrm>
          <a:off x="0" y="0"/>
          <a:ext cx="0" cy="0"/>
          <a:chOff x="0" y="0"/>
          <a:chExt cx="0" cy="0"/>
        </a:xfrm>
      </p:grpSpPr>
      <p:sp>
        <p:nvSpPr>
          <p:cNvPr id="119" name="Google Shape;119;p16"/>
          <p:cNvSpPr txBox="1">
            <a:spLocks noGrp="1"/>
          </p:cNvSpPr>
          <p:nvPr>
            <p:ph type="title"/>
          </p:nvPr>
        </p:nvSpPr>
        <p:spPr>
          <a:xfrm>
            <a:off x="699900" y="2821263"/>
            <a:ext cx="4323000" cy="4977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a:endParaRPr/>
          </a:p>
        </p:txBody>
      </p:sp>
      <p:sp>
        <p:nvSpPr>
          <p:cNvPr id="120" name="Google Shape;120;p16"/>
          <p:cNvSpPr txBox="1">
            <a:spLocks noGrp="1"/>
          </p:cNvSpPr>
          <p:nvPr>
            <p:ph type="subTitle" idx="1"/>
          </p:nvPr>
        </p:nvSpPr>
        <p:spPr>
          <a:xfrm>
            <a:off x="699900" y="1675902"/>
            <a:ext cx="5458200" cy="99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20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21" name="Google Shape;121;p1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2" name="Google Shape;122;p1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3" name="Google Shape;123;p16"/>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24" name="Google Shape;124;p16"/>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p:cSld name="CUSTOM_13">
    <p:spTree>
      <p:nvGrpSpPr>
        <p:cNvPr id="1" name="Shape 125"/>
        <p:cNvGrpSpPr/>
        <p:nvPr/>
      </p:nvGrpSpPr>
      <p:grpSpPr>
        <a:xfrm>
          <a:off x="0" y="0"/>
          <a:ext cx="0" cy="0"/>
          <a:chOff x="0" y="0"/>
          <a:chExt cx="0" cy="0"/>
        </a:xfrm>
      </p:grpSpPr>
      <p:sp>
        <p:nvSpPr>
          <p:cNvPr id="126" name="Google Shape;126;p17"/>
          <p:cNvSpPr txBox="1">
            <a:spLocks noGrp="1"/>
          </p:cNvSpPr>
          <p:nvPr>
            <p:ph type="subTitle" idx="1"/>
          </p:nvPr>
        </p:nvSpPr>
        <p:spPr>
          <a:xfrm>
            <a:off x="2648400" y="1682000"/>
            <a:ext cx="3847200" cy="23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400"/>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
        <p:nvSpPr>
          <p:cNvPr id="127" name="Google Shape;127;p17"/>
          <p:cNvSpPr txBox="1">
            <a:spLocks noGrp="1"/>
          </p:cNvSpPr>
          <p:nvPr>
            <p:ph type="title"/>
          </p:nvPr>
        </p:nvSpPr>
        <p:spPr>
          <a:xfrm>
            <a:off x="1732050" y="445025"/>
            <a:ext cx="5679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cxnSp>
        <p:nvCxnSpPr>
          <p:cNvPr id="128" name="Google Shape;128;p1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9" name="Google Shape;129;p1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30" name="Google Shape;130;p17"/>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1" name="Google Shape;131;p17"/>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1">
  <p:cSld name="CUSTOM_3">
    <p:spTree>
      <p:nvGrpSpPr>
        <p:cNvPr id="1" name="Shape 132"/>
        <p:cNvGrpSpPr/>
        <p:nvPr/>
      </p:nvGrpSpPr>
      <p:grpSpPr>
        <a:xfrm>
          <a:off x="0" y="0"/>
          <a:ext cx="0" cy="0"/>
          <a:chOff x="0" y="0"/>
          <a:chExt cx="0" cy="0"/>
        </a:xfrm>
      </p:grpSpPr>
      <p:sp>
        <p:nvSpPr>
          <p:cNvPr id="133" name="Google Shape;133;p18"/>
          <p:cNvSpPr txBox="1">
            <a:spLocks noGrp="1"/>
          </p:cNvSpPr>
          <p:nvPr>
            <p:ph type="title"/>
          </p:nvPr>
        </p:nvSpPr>
        <p:spPr>
          <a:xfrm>
            <a:off x="1994850" y="1482825"/>
            <a:ext cx="5154300" cy="129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9000"/>
              <a:buNone/>
              <a:defRPr sz="9000"/>
            </a:lvl1pPr>
            <a:lvl2pPr lvl="1" algn="ctr" rtl="0">
              <a:spcBef>
                <a:spcPts val="0"/>
              </a:spcBef>
              <a:spcAft>
                <a:spcPts val="0"/>
              </a:spcAft>
              <a:buSzPts val="9000"/>
              <a:buNone/>
              <a:defRPr sz="9000"/>
            </a:lvl2pPr>
            <a:lvl3pPr lvl="2" algn="ctr" rtl="0">
              <a:spcBef>
                <a:spcPts val="0"/>
              </a:spcBef>
              <a:spcAft>
                <a:spcPts val="0"/>
              </a:spcAft>
              <a:buSzPts val="9000"/>
              <a:buNone/>
              <a:defRPr sz="9000"/>
            </a:lvl3pPr>
            <a:lvl4pPr lvl="3" algn="ctr" rtl="0">
              <a:spcBef>
                <a:spcPts val="0"/>
              </a:spcBef>
              <a:spcAft>
                <a:spcPts val="0"/>
              </a:spcAft>
              <a:buSzPts val="9000"/>
              <a:buNone/>
              <a:defRPr sz="9000"/>
            </a:lvl4pPr>
            <a:lvl5pPr lvl="4" algn="ctr" rtl="0">
              <a:spcBef>
                <a:spcPts val="0"/>
              </a:spcBef>
              <a:spcAft>
                <a:spcPts val="0"/>
              </a:spcAft>
              <a:buSzPts val="9000"/>
              <a:buNone/>
              <a:defRPr sz="9000"/>
            </a:lvl5pPr>
            <a:lvl6pPr lvl="5" algn="ctr" rtl="0">
              <a:spcBef>
                <a:spcPts val="0"/>
              </a:spcBef>
              <a:spcAft>
                <a:spcPts val="0"/>
              </a:spcAft>
              <a:buSzPts val="9000"/>
              <a:buNone/>
              <a:defRPr sz="9000"/>
            </a:lvl6pPr>
            <a:lvl7pPr lvl="6" algn="ctr" rtl="0">
              <a:spcBef>
                <a:spcPts val="0"/>
              </a:spcBef>
              <a:spcAft>
                <a:spcPts val="0"/>
              </a:spcAft>
              <a:buSzPts val="9000"/>
              <a:buNone/>
              <a:defRPr sz="9000"/>
            </a:lvl7pPr>
            <a:lvl8pPr lvl="7" algn="ctr" rtl="0">
              <a:spcBef>
                <a:spcPts val="0"/>
              </a:spcBef>
              <a:spcAft>
                <a:spcPts val="0"/>
              </a:spcAft>
              <a:buSzPts val="9000"/>
              <a:buNone/>
              <a:defRPr sz="9000"/>
            </a:lvl8pPr>
            <a:lvl9pPr lvl="8" algn="ctr" rtl="0">
              <a:spcBef>
                <a:spcPts val="0"/>
              </a:spcBef>
              <a:spcAft>
                <a:spcPts val="0"/>
              </a:spcAft>
              <a:buSzPts val="9000"/>
              <a:buNone/>
              <a:defRPr sz="9000"/>
            </a:lvl9pPr>
          </a:lstStyle>
          <a:p>
            <a:endParaRPr/>
          </a:p>
        </p:txBody>
      </p:sp>
      <p:sp>
        <p:nvSpPr>
          <p:cNvPr id="134" name="Google Shape;134;p18"/>
          <p:cNvSpPr txBox="1">
            <a:spLocks noGrp="1"/>
          </p:cNvSpPr>
          <p:nvPr>
            <p:ph type="subTitle" idx="1"/>
          </p:nvPr>
        </p:nvSpPr>
        <p:spPr>
          <a:xfrm>
            <a:off x="2299500" y="2972150"/>
            <a:ext cx="4545000" cy="55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cxnSp>
        <p:nvCxnSpPr>
          <p:cNvPr id="135" name="Google Shape;135;p18"/>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36" name="Google Shape;136;p18"/>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2">
  <p:cSld name="CUSTOM_14">
    <p:spTree>
      <p:nvGrpSpPr>
        <p:cNvPr id="1" name="Shape 137"/>
        <p:cNvGrpSpPr/>
        <p:nvPr/>
      </p:nvGrpSpPr>
      <p:grpSpPr>
        <a:xfrm>
          <a:off x="0" y="0"/>
          <a:ext cx="0" cy="0"/>
          <a:chOff x="0" y="0"/>
          <a:chExt cx="0" cy="0"/>
        </a:xfrm>
      </p:grpSpPr>
      <p:sp>
        <p:nvSpPr>
          <p:cNvPr id="138" name="Google Shape;138;p19"/>
          <p:cNvSpPr txBox="1">
            <a:spLocks noGrp="1"/>
          </p:cNvSpPr>
          <p:nvPr>
            <p:ph type="title"/>
          </p:nvPr>
        </p:nvSpPr>
        <p:spPr>
          <a:xfrm>
            <a:off x="3742850" y="1549875"/>
            <a:ext cx="4545000" cy="1291200"/>
          </a:xfrm>
          <a:prstGeom prst="rect">
            <a:avLst/>
          </a:prstGeom>
        </p:spPr>
        <p:txBody>
          <a:bodyPr spcFirstLastPara="1" wrap="square" lIns="91425" tIns="91425" rIns="91425" bIns="91425" anchor="t" anchorCtr="0">
            <a:noAutofit/>
          </a:bodyPr>
          <a:lstStyle>
            <a:lvl1pPr lvl="0" rtl="0">
              <a:spcBef>
                <a:spcPts val="0"/>
              </a:spcBef>
              <a:spcAft>
                <a:spcPts val="0"/>
              </a:spcAft>
              <a:buSzPts val="9000"/>
              <a:buNone/>
              <a:defRPr sz="9000"/>
            </a:lvl1pPr>
            <a:lvl2pPr lvl="1" rtl="0">
              <a:spcBef>
                <a:spcPts val="0"/>
              </a:spcBef>
              <a:spcAft>
                <a:spcPts val="0"/>
              </a:spcAft>
              <a:buSzPts val="9000"/>
              <a:buNone/>
              <a:defRPr sz="9000"/>
            </a:lvl2pPr>
            <a:lvl3pPr lvl="2" rtl="0">
              <a:spcBef>
                <a:spcPts val="0"/>
              </a:spcBef>
              <a:spcAft>
                <a:spcPts val="0"/>
              </a:spcAft>
              <a:buSzPts val="9000"/>
              <a:buNone/>
              <a:defRPr sz="9000"/>
            </a:lvl3pPr>
            <a:lvl4pPr lvl="3" rtl="0">
              <a:spcBef>
                <a:spcPts val="0"/>
              </a:spcBef>
              <a:spcAft>
                <a:spcPts val="0"/>
              </a:spcAft>
              <a:buSzPts val="9000"/>
              <a:buNone/>
              <a:defRPr sz="9000"/>
            </a:lvl4pPr>
            <a:lvl5pPr lvl="4" rtl="0">
              <a:spcBef>
                <a:spcPts val="0"/>
              </a:spcBef>
              <a:spcAft>
                <a:spcPts val="0"/>
              </a:spcAft>
              <a:buSzPts val="9000"/>
              <a:buNone/>
              <a:defRPr sz="9000"/>
            </a:lvl5pPr>
            <a:lvl6pPr lvl="5" rtl="0">
              <a:spcBef>
                <a:spcPts val="0"/>
              </a:spcBef>
              <a:spcAft>
                <a:spcPts val="0"/>
              </a:spcAft>
              <a:buSzPts val="9000"/>
              <a:buNone/>
              <a:defRPr sz="9000"/>
            </a:lvl6pPr>
            <a:lvl7pPr lvl="6" rtl="0">
              <a:spcBef>
                <a:spcPts val="0"/>
              </a:spcBef>
              <a:spcAft>
                <a:spcPts val="0"/>
              </a:spcAft>
              <a:buSzPts val="9000"/>
              <a:buNone/>
              <a:defRPr sz="9000"/>
            </a:lvl7pPr>
            <a:lvl8pPr lvl="7" rtl="0">
              <a:spcBef>
                <a:spcPts val="0"/>
              </a:spcBef>
              <a:spcAft>
                <a:spcPts val="0"/>
              </a:spcAft>
              <a:buSzPts val="9000"/>
              <a:buNone/>
              <a:defRPr sz="9000"/>
            </a:lvl8pPr>
            <a:lvl9pPr lvl="8" rtl="0">
              <a:spcBef>
                <a:spcPts val="0"/>
              </a:spcBef>
              <a:spcAft>
                <a:spcPts val="0"/>
              </a:spcAft>
              <a:buSzPts val="9000"/>
              <a:buNone/>
              <a:defRPr sz="9000"/>
            </a:lvl9pPr>
          </a:lstStyle>
          <a:p>
            <a:endParaRPr/>
          </a:p>
        </p:txBody>
      </p:sp>
      <p:sp>
        <p:nvSpPr>
          <p:cNvPr id="139" name="Google Shape;139;p19"/>
          <p:cNvSpPr txBox="1">
            <a:spLocks noGrp="1"/>
          </p:cNvSpPr>
          <p:nvPr>
            <p:ph type="subTitle" idx="1"/>
          </p:nvPr>
        </p:nvSpPr>
        <p:spPr>
          <a:xfrm>
            <a:off x="3742850" y="3039213"/>
            <a:ext cx="4545000" cy="55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cxnSp>
        <p:nvCxnSpPr>
          <p:cNvPr id="140" name="Google Shape;140;p1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1" name="Google Shape;141;p1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2" name="Google Shape;142;p19"/>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43" name="Google Shape;143;p19"/>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44" name="Google Shape;144;p19"/>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45" name="Google Shape;145;p19"/>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1">
  <p:cSld name="CUSTOM_15">
    <p:spTree>
      <p:nvGrpSpPr>
        <p:cNvPr id="1" name="Shape 146"/>
        <p:cNvGrpSpPr/>
        <p:nvPr/>
      </p:nvGrpSpPr>
      <p:grpSpPr>
        <a:xfrm>
          <a:off x="0" y="0"/>
          <a:ext cx="0" cy="0"/>
          <a:chOff x="0" y="0"/>
          <a:chExt cx="0" cy="0"/>
        </a:xfrm>
      </p:grpSpPr>
      <p:sp>
        <p:nvSpPr>
          <p:cNvPr id="147" name="Google Shape;147;p20"/>
          <p:cNvSpPr txBox="1">
            <a:spLocks noGrp="1"/>
          </p:cNvSpPr>
          <p:nvPr>
            <p:ph type="title"/>
          </p:nvPr>
        </p:nvSpPr>
        <p:spPr>
          <a:xfrm>
            <a:off x="1677925" y="2511803"/>
            <a:ext cx="3714900" cy="805800"/>
          </a:xfrm>
          <a:prstGeom prst="rect">
            <a:avLst/>
          </a:prstGeom>
          <a:noFill/>
        </p:spPr>
        <p:txBody>
          <a:bodyPr spcFirstLastPara="1" wrap="square" lIns="91425" tIns="91425" rIns="91425" bIns="91425" anchor="t" anchorCtr="0">
            <a:noAutofit/>
          </a:bodyPr>
          <a:lstStyle>
            <a:lvl1pPr lvl="0" algn="r" rtl="0">
              <a:spcBef>
                <a:spcPts val="0"/>
              </a:spcBef>
              <a:spcAft>
                <a:spcPts val="0"/>
              </a:spcAft>
              <a:buClr>
                <a:schemeClr val="accent4"/>
              </a:buClr>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8" name="Google Shape;148;p20"/>
          <p:cNvSpPr txBox="1">
            <a:spLocks noGrp="1"/>
          </p:cNvSpPr>
          <p:nvPr>
            <p:ph type="title" idx="2" hasCustomPrompt="1"/>
          </p:nvPr>
        </p:nvSpPr>
        <p:spPr>
          <a:xfrm>
            <a:off x="3741925" y="1484693"/>
            <a:ext cx="1650900" cy="978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6000"/>
              <a:buNone/>
              <a:defRPr sz="7000">
                <a:solidFill>
                  <a:schemeClr val="accent1"/>
                </a:solidFill>
              </a:defRPr>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
        <p:nvSpPr>
          <p:cNvPr id="149" name="Google Shape;149;p20"/>
          <p:cNvSpPr txBox="1">
            <a:spLocks noGrp="1"/>
          </p:cNvSpPr>
          <p:nvPr>
            <p:ph type="subTitle" idx="1"/>
          </p:nvPr>
        </p:nvSpPr>
        <p:spPr>
          <a:xfrm>
            <a:off x="831625" y="3244000"/>
            <a:ext cx="4561200" cy="393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50" name="Google Shape;150;p20"/>
          <p:cNvCxnSpPr/>
          <p:nvPr/>
        </p:nvCxnSpPr>
        <p:spPr>
          <a:xfrm rot="10800000">
            <a:off x="-30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51" name="Google Shape;151;p20"/>
          <p:cNvCxnSpPr/>
          <p:nvPr/>
        </p:nvCxnSpPr>
        <p:spPr>
          <a:xfrm rot="10800000">
            <a:off x="-30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52" name="Google Shape;152;p20"/>
          <p:cNvCxnSpPr/>
          <p:nvPr/>
        </p:nvCxnSpPr>
        <p:spPr>
          <a:xfrm>
            <a:off x="-112875" y="3979775"/>
            <a:ext cx="1378500" cy="12363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53" name="Google Shape;153;p20"/>
          <p:cNvCxnSpPr/>
          <p:nvPr/>
        </p:nvCxnSpPr>
        <p:spPr>
          <a:xfrm>
            <a:off x="7908725" y="-88700"/>
            <a:ext cx="1418700" cy="1064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2714550" y="2366272"/>
            <a:ext cx="3714900" cy="8184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accent4"/>
              </a:buClr>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3746550" y="1339163"/>
            <a:ext cx="1650900" cy="9783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7000">
                <a:solidFill>
                  <a:schemeClr val="accent1"/>
                </a:solidFill>
              </a:defRPr>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
        <p:nvSpPr>
          <p:cNvPr id="18" name="Google Shape;18;p3"/>
          <p:cNvSpPr txBox="1">
            <a:spLocks noGrp="1"/>
          </p:cNvSpPr>
          <p:nvPr>
            <p:ph type="subTitle" idx="1"/>
          </p:nvPr>
        </p:nvSpPr>
        <p:spPr>
          <a:xfrm>
            <a:off x="2291400" y="3076675"/>
            <a:ext cx="4561200" cy="39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9" name="Google Shape;19;p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0" name="Google Shape;20;p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1" name="Google Shape;21;p3"/>
          <p:cNvCxnSpPr/>
          <p:nvPr/>
        </p:nvCxnSpPr>
        <p:spPr>
          <a:xfrm flipH="1">
            <a:off x="7948925" y="3979775"/>
            <a:ext cx="1378500" cy="12363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 name="Google Shape;22;p3"/>
          <p:cNvCxnSpPr/>
          <p:nvPr/>
        </p:nvCxnSpPr>
        <p:spPr>
          <a:xfrm flipH="1">
            <a:off x="-112875" y="-88700"/>
            <a:ext cx="1418700" cy="1064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p:cSld name="TITLE_ONLY_1">
    <p:spTree>
      <p:nvGrpSpPr>
        <p:cNvPr id="1" name="Shape 154"/>
        <p:cNvGrpSpPr/>
        <p:nvPr/>
      </p:nvGrpSpPr>
      <p:grpSpPr>
        <a:xfrm>
          <a:off x="0" y="0"/>
          <a:ext cx="0" cy="0"/>
          <a:chOff x="0" y="0"/>
          <a:chExt cx="0" cy="0"/>
        </a:xfrm>
      </p:grpSpPr>
      <p:sp>
        <p:nvSpPr>
          <p:cNvPr id="155" name="Google Shape;155;p21"/>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156" name="Google Shape;156;p2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57" name="Google Shape;157;p2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58" name="Google Shape;158;p21"/>
          <p:cNvCxnSpPr/>
          <p:nvPr/>
        </p:nvCxnSpPr>
        <p:spPr>
          <a:xfrm>
            <a:off x="7207350" y="-153175"/>
            <a:ext cx="2120400" cy="12738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1">
  <p:cSld name="CUSTOM_16">
    <p:spTree>
      <p:nvGrpSpPr>
        <p:cNvPr id="1" name="Shape 159"/>
        <p:cNvGrpSpPr/>
        <p:nvPr/>
      </p:nvGrpSpPr>
      <p:grpSpPr>
        <a:xfrm>
          <a:off x="0" y="0"/>
          <a:ext cx="0" cy="0"/>
          <a:chOff x="0" y="0"/>
          <a:chExt cx="0" cy="0"/>
        </a:xfrm>
      </p:grpSpPr>
      <p:cxnSp>
        <p:nvCxnSpPr>
          <p:cNvPr id="160" name="Google Shape;160;p2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61" name="Google Shape;161;p2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62" name="Google Shape;162;p22"/>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63" name="Google Shape;163;p22"/>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64" name="Google Shape;164;p22"/>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65" name="Google Shape;165;p22"/>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166" name="Google Shape;166;p22"/>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four columns">
  <p:cSld name="CUSTOM_17">
    <p:spTree>
      <p:nvGrpSpPr>
        <p:cNvPr id="1" name="Shape 167"/>
        <p:cNvGrpSpPr/>
        <p:nvPr/>
      </p:nvGrpSpPr>
      <p:grpSpPr>
        <a:xfrm>
          <a:off x="0" y="0"/>
          <a:ext cx="0" cy="0"/>
          <a:chOff x="0" y="0"/>
          <a:chExt cx="0" cy="0"/>
        </a:xfrm>
      </p:grpSpPr>
      <p:sp>
        <p:nvSpPr>
          <p:cNvPr id="168" name="Google Shape;168;p23"/>
          <p:cNvSpPr txBox="1">
            <a:spLocks noGrp="1"/>
          </p:cNvSpPr>
          <p:nvPr>
            <p:ph type="title"/>
          </p:nvPr>
        </p:nvSpPr>
        <p:spPr>
          <a:xfrm>
            <a:off x="1877475" y="445025"/>
            <a:ext cx="5389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9" name="Google Shape;169;p23"/>
          <p:cNvSpPr txBox="1">
            <a:spLocks noGrp="1"/>
          </p:cNvSpPr>
          <p:nvPr>
            <p:ph type="subTitle" idx="1"/>
          </p:nvPr>
        </p:nvSpPr>
        <p:spPr>
          <a:xfrm>
            <a:off x="3226708" y="1405390"/>
            <a:ext cx="2486100" cy="40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170" name="Google Shape;170;p23"/>
          <p:cNvSpPr txBox="1">
            <a:spLocks noGrp="1"/>
          </p:cNvSpPr>
          <p:nvPr>
            <p:ph type="subTitle" idx="2"/>
          </p:nvPr>
        </p:nvSpPr>
        <p:spPr>
          <a:xfrm>
            <a:off x="3226708" y="1806417"/>
            <a:ext cx="2486100" cy="618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1" name="Google Shape;171;p23"/>
          <p:cNvSpPr txBox="1">
            <a:spLocks noGrp="1"/>
          </p:cNvSpPr>
          <p:nvPr>
            <p:ph type="subTitle" idx="3"/>
          </p:nvPr>
        </p:nvSpPr>
        <p:spPr>
          <a:xfrm>
            <a:off x="719108" y="1405390"/>
            <a:ext cx="2486100" cy="40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172" name="Google Shape;172;p23"/>
          <p:cNvSpPr txBox="1">
            <a:spLocks noGrp="1"/>
          </p:cNvSpPr>
          <p:nvPr>
            <p:ph type="subTitle" idx="4"/>
          </p:nvPr>
        </p:nvSpPr>
        <p:spPr>
          <a:xfrm>
            <a:off x="719108" y="1806417"/>
            <a:ext cx="2486100" cy="618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3" name="Google Shape;173;p23"/>
          <p:cNvSpPr txBox="1">
            <a:spLocks noGrp="1"/>
          </p:cNvSpPr>
          <p:nvPr>
            <p:ph type="subTitle" idx="5"/>
          </p:nvPr>
        </p:nvSpPr>
        <p:spPr>
          <a:xfrm>
            <a:off x="3226708" y="3171118"/>
            <a:ext cx="2486100" cy="461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174" name="Google Shape;174;p23"/>
          <p:cNvSpPr txBox="1">
            <a:spLocks noGrp="1"/>
          </p:cNvSpPr>
          <p:nvPr>
            <p:ph type="subTitle" idx="6"/>
          </p:nvPr>
        </p:nvSpPr>
        <p:spPr>
          <a:xfrm>
            <a:off x="3226708" y="3565487"/>
            <a:ext cx="2486100" cy="618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5" name="Google Shape;175;p23"/>
          <p:cNvSpPr txBox="1">
            <a:spLocks noGrp="1"/>
          </p:cNvSpPr>
          <p:nvPr>
            <p:ph type="subTitle" idx="7"/>
          </p:nvPr>
        </p:nvSpPr>
        <p:spPr>
          <a:xfrm>
            <a:off x="719108" y="3171118"/>
            <a:ext cx="2486100" cy="461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176" name="Google Shape;176;p23"/>
          <p:cNvSpPr txBox="1">
            <a:spLocks noGrp="1"/>
          </p:cNvSpPr>
          <p:nvPr>
            <p:ph type="subTitle" idx="8"/>
          </p:nvPr>
        </p:nvSpPr>
        <p:spPr>
          <a:xfrm>
            <a:off x="719158" y="3565487"/>
            <a:ext cx="2486100" cy="618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77" name="Google Shape;177;p2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78" name="Google Shape;178;p2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2">
  <p:cSld name="CUSTOM_18">
    <p:spTree>
      <p:nvGrpSpPr>
        <p:cNvPr id="1" name="Shape 179"/>
        <p:cNvGrpSpPr/>
        <p:nvPr/>
      </p:nvGrpSpPr>
      <p:grpSpPr>
        <a:xfrm>
          <a:off x="0" y="0"/>
          <a:ext cx="0" cy="0"/>
          <a:chOff x="0" y="0"/>
          <a:chExt cx="0" cy="0"/>
        </a:xfrm>
      </p:grpSpPr>
      <p:cxnSp>
        <p:nvCxnSpPr>
          <p:cNvPr id="180" name="Google Shape;180;p2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81" name="Google Shape;181;p2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82" name="Google Shape;182;p24"/>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83" name="Google Shape;183;p24"/>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184" name="Google Shape;184;p24"/>
          <p:cNvSpPr txBox="1">
            <a:spLocks noGrp="1"/>
          </p:cNvSpPr>
          <p:nvPr>
            <p:ph type="body" idx="1"/>
          </p:nvPr>
        </p:nvSpPr>
        <p:spPr>
          <a:xfrm>
            <a:off x="5547900" y="3007750"/>
            <a:ext cx="2883000" cy="1595400"/>
          </a:xfrm>
          <a:prstGeom prst="rect">
            <a:avLst/>
          </a:prstGeom>
        </p:spPr>
        <p:txBody>
          <a:bodyPr spcFirstLastPara="1" wrap="square" lIns="91425" tIns="91425" rIns="91425" bIns="91425" anchor="t" anchorCtr="0">
            <a:noAutofit/>
          </a:bodyPr>
          <a:lstStyle>
            <a:lvl1pPr marL="457200" lvl="0" indent="-342900" rtl="0">
              <a:lnSpc>
                <a:spcPct val="100000"/>
              </a:lnSpc>
              <a:spcBef>
                <a:spcPts val="0"/>
              </a:spcBef>
              <a:spcAft>
                <a:spcPts val="0"/>
              </a:spcAft>
              <a:buSzPts val="1800"/>
              <a:buChar char="●"/>
              <a:defRPr sz="3000">
                <a:solidFill>
                  <a:schemeClr val="dk1"/>
                </a:solidFill>
                <a:latin typeface="Vidaloka"/>
                <a:ea typeface="Vidaloka"/>
                <a:cs typeface="Vidaloka"/>
                <a:sym typeface="Vidaloka"/>
              </a:defRPr>
            </a:lvl1pPr>
            <a:lvl2pPr marL="914400" lvl="1" indent="-317500" rtl="0">
              <a:lnSpc>
                <a:spcPct val="100000"/>
              </a:lnSpc>
              <a:spcBef>
                <a:spcPts val="0"/>
              </a:spcBef>
              <a:spcAft>
                <a:spcPts val="0"/>
              </a:spcAft>
              <a:buSzPts val="1400"/>
              <a:buChar char="○"/>
              <a:defRPr sz="3000">
                <a:latin typeface="Vidaloka"/>
                <a:ea typeface="Vidaloka"/>
                <a:cs typeface="Vidaloka"/>
                <a:sym typeface="Vidaloka"/>
              </a:defRPr>
            </a:lvl2pPr>
            <a:lvl3pPr marL="1371600" lvl="2" indent="-317500" rtl="0">
              <a:lnSpc>
                <a:spcPct val="100000"/>
              </a:lnSpc>
              <a:spcBef>
                <a:spcPts val="0"/>
              </a:spcBef>
              <a:spcAft>
                <a:spcPts val="0"/>
              </a:spcAft>
              <a:buSzPts val="1400"/>
              <a:buChar char="■"/>
              <a:defRPr sz="3000">
                <a:latin typeface="Vidaloka"/>
                <a:ea typeface="Vidaloka"/>
                <a:cs typeface="Vidaloka"/>
                <a:sym typeface="Vidaloka"/>
              </a:defRPr>
            </a:lvl3pPr>
            <a:lvl4pPr marL="1828800" lvl="3" indent="-317500" rtl="0">
              <a:lnSpc>
                <a:spcPct val="100000"/>
              </a:lnSpc>
              <a:spcBef>
                <a:spcPts val="0"/>
              </a:spcBef>
              <a:spcAft>
                <a:spcPts val="0"/>
              </a:spcAft>
              <a:buSzPts val="1400"/>
              <a:buChar char="●"/>
              <a:defRPr sz="3000">
                <a:latin typeface="Vidaloka"/>
                <a:ea typeface="Vidaloka"/>
                <a:cs typeface="Vidaloka"/>
                <a:sym typeface="Vidaloka"/>
              </a:defRPr>
            </a:lvl4pPr>
            <a:lvl5pPr marL="2286000" lvl="4" indent="-317500" rtl="0">
              <a:lnSpc>
                <a:spcPct val="100000"/>
              </a:lnSpc>
              <a:spcBef>
                <a:spcPts val="0"/>
              </a:spcBef>
              <a:spcAft>
                <a:spcPts val="0"/>
              </a:spcAft>
              <a:buSzPts val="1400"/>
              <a:buChar char="○"/>
              <a:defRPr sz="3000">
                <a:latin typeface="Vidaloka"/>
                <a:ea typeface="Vidaloka"/>
                <a:cs typeface="Vidaloka"/>
                <a:sym typeface="Vidaloka"/>
              </a:defRPr>
            </a:lvl5pPr>
            <a:lvl6pPr marL="2743200" lvl="5" indent="-317500" rtl="0">
              <a:lnSpc>
                <a:spcPct val="100000"/>
              </a:lnSpc>
              <a:spcBef>
                <a:spcPts val="0"/>
              </a:spcBef>
              <a:spcAft>
                <a:spcPts val="0"/>
              </a:spcAft>
              <a:buSzPts val="1400"/>
              <a:buChar char="■"/>
              <a:defRPr sz="3000">
                <a:latin typeface="Vidaloka"/>
                <a:ea typeface="Vidaloka"/>
                <a:cs typeface="Vidaloka"/>
                <a:sym typeface="Vidaloka"/>
              </a:defRPr>
            </a:lvl6pPr>
            <a:lvl7pPr marL="3200400" lvl="6" indent="-317500" rtl="0">
              <a:lnSpc>
                <a:spcPct val="100000"/>
              </a:lnSpc>
              <a:spcBef>
                <a:spcPts val="0"/>
              </a:spcBef>
              <a:spcAft>
                <a:spcPts val="0"/>
              </a:spcAft>
              <a:buSzPts val="1400"/>
              <a:buChar char="●"/>
              <a:defRPr sz="3000">
                <a:latin typeface="Vidaloka"/>
                <a:ea typeface="Vidaloka"/>
                <a:cs typeface="Vidaloka"/>
                <a:sym typeface="Vidaloka"/>
              </a:defRPr>
            </a:lvl7pPr>
            <a:lvl8pPr marL="3657600" lvl="7" indent="-317500" rtl="0">
              <a:lnSpc>
                <a:spcPct val="100000"/>
              </a:lnSpc>
              <a:spcBef>
                <a:spcPts val="0"/>
              </a:spcBef>
              <a:spcAft>
                <a:spcPts val="0"/>
              </a:spcAft>
              <a:buSzPts val="1400"/>
              <a:buChar char="○"/>
              <a:defRPr sz="3000">
                <a:latin typeface="Vidaloka"/>
                <a:ea typeface="Vidaloka"/>
                <a:cs typeface="Vidaloka"/>
                <a:sym typeface="Vidaloka"/>
              </a:defRPr>
            </a:lvl8pPr>
            <a:lvl9pPr marL="4114800" lvl="8" indent="-317500" rtl="0">
              <a:lnSpc>
                <a:spcPct val="100000"/>
              </a:lnSpc>
              <a:spcBef>
                <a:spcPts val="0"/>
              </a:spcBef>
              <a:spcAft>
                <a:spcPts val="0"/>
              </a:spcAft>
              <a:buSzPts val="1400"/>
              <a:buChar char="■"/>
              <a:defRPr sz="3000">
                <a:latin typeface="Vidaloka"/>
                <a:ea typeface="Vidaloka"/>
                <a:cs typeface="Vidaloka"/>
                <a:sym typeface="Vidaloka"/>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ig number 1">
  <p:cSld name="CUSTOM_19">
    <p:spTree>
      <p:nvGrpSpPr>
        <p:cNvPr id="1" name="Shape 185"/>
        <p:cNvGrpSpPr/>
        <p:nvPr/>
      </p:nvGrpSpPr>
      <p:grpSpPr>
        <a:xfrm>
          <a:off x="0" y="0"/>
          <a:ext cx="0" cy="0"/>
          <a:chOff x="0" y="0"/>
          <a:chExt cx="0" cy="0"/>
        </a:xfrm>
      </p:grpSpPr>
      <p:sp>
        <p:nvSpPr>
          <p:cNvPr id="186" name="Google Shape;186;p25"/>
          <p:cNvSpPr txBox="1">
            <a:spLocks noGrp="1"/>
          </p:cNvSpPr>
          <p:nvPr>
            <p:ph type="title" hasCustomPrompt="1"/>
          </p:nvPr>
        </p:nvSpPr>
        <p:spPr>
          <a:xfrm>
            <a:off x="713225" y="1345375"/>
            <a:ext cx="6120300" cy="16443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2000">
                <a:solidFill>
                  <a:schemeClr val="accent1"/>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87" name="Google Shape;187;p25"/>
          <p:cNvSpPr txBox="1">
            <a:spLocks noGrp="1"/>
          </p:cNvSpPr>
          <p:nvPr>
            <p:ph type="subTitle" idx="1"/>
          </p:nvPr>
        </p:nvSpPr>
        <p:spPr>
          <a:xfrm>
            <a:off x="713225" y="3188648"/>
            <a:ext cx="6120300" cy="375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cxnSp>
        <p:nvCxnSpPr>
          <p:cNvPr id="188" name="Google Shape;188;p2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89" name="Google Shape;189;p2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90" name="Google Shape;190;p25"/>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91" name="Google Shape;191;p25"/>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2">
  <p:cSld name="SECTION_HEADER_1">
    <p:spTree>
      <p:nvGrpSpPr>
        <p:cNvPr id="1" name="Shape 192"/>
        <p:cNvGrpSpPr/>
        <p:nvPr/>
      </p:nvGrpSpPr>
      <p:grpSpPr>
        <a:xfrm>
          <a:off x="0" y="0"/>
          <a:ext cx="0" cy="0"/>
          <a:chOff x="0" y="0"/>
          <a:chExt cx="0" cy="0"/>
        </a:xfrm>
      </p:grpSpPr>
      <p:sp>
        <p:nvSpPr>
          <p:cNvPr id="193" name="Google Shape;193;p26"/>
          <p:cNvSpPr txBox="1">
            <a:spLocks noGrp="1"/>
          </p:cNvSpPr>
          <p:nvPr>
            <p:ph type="title"/>
          </p:nvPr>
        </p:nvSpPr>
        <p:spPr>
          <a:xfrm>
            <a:off x="4956100" y="2467375"/>
            <a:ext cx="2475300" cy="6489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94" name="Google Shape;194;p26"/>
          <p:cNvSpPr txBox="1">
            <a:spLocks noGrp="1"/>
          </p:cNvSpPr>
          <p:nvPr>
            <p:ph type="title" idx="2" hasCustomPrompt="1"/>
          </p:nvPr>
        </p:nvSpPr>
        <p:spPr>
          <a:xfrm>
            <a:off x="4956100" y="1402325"/>
            <a:ext cx="1650900" cy="9783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7000">
                <a:solidFill>
                  <a:schemeClr val="accent1"/>
                </a:solidFill>
              </a:defRPr>
            </a:lvl1pPr>
            <a:lvl2pPr lvl="1" rtl="0">
              <a:spcBef>
                <a:spcPts val="0"/>
              </a:spcBef>
              <a:spcAft>
                <a:spcPts val="0"/>
              </a:spcAft>
              <a:buSzPts val="6000"/>
              <a:buNone/>
              <a:defRPr sz="6000" b="1"/>
            </a:lvl2pPr>
            <a:lvl3pPr lvl="2" rtl="0">
              <a:spcBef>
                <a:spcPts val="0"/>
              </a:spcBef>
              <a:spcAft>
                <a:spcPts val="0"/>
              </a:spcAft>
              <a:buSzPts val="6000"/>
              <a:buNone/>
              <a:defRPr sz="6000" b="1"/>
            </a:lvl3pPr>
            <a:lvl4pPr lvl="3" rtl="0">
              <a:spcBef>
                <a:spcPts val="0"/>
              </a:spcBef>
              <a:spcAft>
                <a:spcPts val="0"/>
              </a:spcAft>
              <a:buSzPts val="6000"/>
              <a:buNone/>
              <a:defRPr sz="6000" b="1"/>
            </a:lvl4pPr>
            <a:lvl5pPr lvl="4" rtl="0">
              <a:spcBef>
                <a:spcPts val="0"/>
              </a:spcBef>
              <a:spcAft>
                <a:spcPts val="0"/>
              </a:spcAft>
              <a:buSzPts val="6000"/>
              <a:buNone/>
              <a:defRPr sz="6000" b="1"/>
            </a:lvl5pPr>
            <a:lvl6pPr lvl="5" rtl="0">
              <a:spcBef>
                <a:spcPts val="0"/>
              </a:spcBef>
              <a:spcAft>
                <a:spcPts val="0"/>
              </a:spcAft>
              <a:buSzPts val="6000"/>
              <a:buNone/>
              <a:defRPr sz="6000" b="1"/>
            </a:lvl6pPr>
            <a:lvl7pPr lvl="6" rtl="0">
              <a:spcBef>
                <a:spcPts val="0"/>
              </a:spcBef>
              <a:spcAft>
                <a:spcPts val="0"/>
              </a:spcAft>
              <a:buSzPts val="6000"/>
              <a:buNone/>
              <a:defRPr sz="6000" b="1"/>
            </a:lvl7pPr>
            <a:lvl8pPr lvl="7" rtl="0">
              <a:spcBef>
                <a:spcPts val="0"/>
              </a:spcBef>
              <a:spcAft>
                <a:spcPts val="0"/>
              </a:spcAft>
              <a:buSzPts val="6000"/>
              <a:buNone/>
              <a:defRPr sz="6000" b="1"/>
            </a:lvl8pPr>
            <a:lvl9pPr lvl="8" rtl="0">
              <a:spcBef>
                <a:spcPts val="0"/>
              </a:spcBef>
              <a:spcAft>
                <a:spcPts val="0"/>
              </a:spcAft>
              <a:buSzPts val="6000"/>
              <a:buNone/>
              <a:defRPr sz="6000" b="1"/>
            </a:lvl9pPr>
          </a:lstStyle>
          <a:p>
            <a:r>
              <a:t>xx%</a:t>
            </a:r>
          </a:p>
        </p:txBody>
      </p:sp>
      <p:sp>
        <p:nvSpPr>
          <p:cNvPr id="195" name="Google Shape;195;p26"/>
          <p:cNvSpPr txBox="1">
            <a:spLocks noGrp="1"/>
          </p:cNvSpPr>
          <p:nvPr>
            <p:ph type="subTitle" idx="1"/>
          </p:nvPr>
        </p:nvSpPr>
        <p:spPr>
          <a:xfrm>
            <a:off x="4956100" y="3116275"/>
            <a:ext cx="2475300" cy="624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196" name="Google Shape;196;p2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97" name="Google Shape;197;p2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98" name="Google Shape;198;p26"/>
          <p:cNvCxnSpPr/>
          <p:nvPr/>
        </p:nvCxnSpPr>
        <p:spPr>
          <a:xfrm>
            <a:off x="-209600" y="2402450"/>
            <a:ext cx="3144300" cy="27897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header 3">
  <p:cSld name="CUSTOM_20">
    <p:spTree>
      <p:nvGrpSpPr>
        <p:cNvPr id="1" name="Shape 199"/>
        <p:cNvGrpSpPr/>
        <p:nvPr/>
      </p:nvGrpSpPr>
      <p:grpSpPr>
        <a:xfrm>
          <a:off x="0" y="0"/>
          <a:ext cx="0" cy="0"/>
          <a:chOff x="0" y="0"/>
          <a:chExt cx="0" cy="0"/>
        </a:xfrm>
      </p:grpSpPr>
      <p:sp>
        <p:nvSpPr>
          <p:cNvPr id="200" name="Google Shape;200;p27"/>
          <p:cNvSpPr txBox="1">
            <a:spLocks noGrp="1"/>
          </p:cNvSpPr>
          <p:nvPr>
            <p:ph type="title"/>
          </p:nvPr>
        </p:nvSpPr>
        <p:spPr>
          <a:xfrm>
            <a:off x="4373850" y="944250"/>
            <a:ext cx="2475300" cy="6489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201" name="Google Shape;201;p27"/>
          <p:cNvSpPr txBox="1">
            <a:spLocks noGrp="1"/>
          </p:cNvSpPr>
          <p:nvPr>
            <p:ph type="title" idx="2" hasCustomPrompt="1"/>
          </p:nvPr>
        </p:nvSpPr>
        <p:spPr>
          <a:xfrm>
            <a:off x="2294850" y="1096650"/>
            <a:ext cx="1650900" cy="978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7000">
                <a:solidFill>
                  <a:schemeClr val="accent1"/>
                </a:solidFill>
              </a:defRPr>
            </a:lvl1pPr>
            <a:lvl2pPr lvl="1" rtl="0">
              <a:spcBef>
                <a:spcPts val="0"/>
              </a:spcBef>
              <a:spcAft>
                <a:spcPts val="0"/>
              </a:spcAft>
              <a:buSzPts val="6000"/>
              <a:buNone/>
              <a:defRPr sz="6000" b="1"/>
            </a:lvl2pPr>
            <a:lvl3pPr lvl="2" rtl="0">
              <a:spcBef>
                <a:spcPts val="0"/>
              </a:spcBef>
              <a:spcAft>
                <a:spcPts val="0"/>
              </a:spcAft>
              <a:buSzPts val="6000"/>
              <a:buNone/>
              <a:defRPr sz="6000" b="1"/>
            </a:lvl3pPr>
            <a:lvl4pPr lvl="3" rtl="0">
              <a:spcBef>
                <a:spcPts val="0"/>
              </a:spcBef>
              <a:spcAft>
                <a:spcPts val="0"/>
              </a:spcAft>
              <a:buSzPts val="6000"/>
              <a:buNone/>
              <a:defRPr sz="6000" b="1"/>
            </a:lvl4pPr>
            <a:lvl5pPr lvl="4" rtl="0">
              <a:spcBef>
                <a:spcPts val="0"/>
              </a:spcBef>
              <a:spcAft>
                <a:spcPts val="0"/>
              </a:spcAft>
              <a:buSzPts val="6000"/>
              <a:buNone/>
              <a:defRPr sz="6000" b="1"/>
            </a:lvl5pPr>
            <a:lvl6pPr lvl="5" rtl="0">
              <a:spcBef>
                <a:spcPts val="0"/>
              </a:spcBef>
              <a:spcAft>
                <a:spcPts val="0"/>
              </a:spcAft>
              <a:buSzPts val="6000"/>
              <a:buNone/>
              <a:defRPr sz="6000" b="1"/>
            </a:lvl6pPr>
            <a:lvl7pPr lvl="6" rtl="0">
              <a:spcBef>
                <a:spcPts val="0"/>
              </a:spcBef>
              <a:spcAft>
                <a:spcPts val="0"/>
              </a:spcAft>
              <a:buSzPts val="6000"/>
              <a:buNone/>
              <a:defRPr sz="6000" b="1"/>
            </a:lvl7pPr>
            <a:lvl8pPr lvl="7" rtl="0">
              <a:spcBef>
                <a:spcPts val="0"/>
              </a:spcBef>
              <a:spcAft>
                <a:spcPts val="0"/>
              </a:spcAft>
              <a:buSzPts val="6000"/>
              <a:buNone/>
              <a:defRPr sz="6000" b="1"/>
            </a:lvl8pPr>
            <a:lvl9pPr lvl="8" rtl="0">
              <a:spcBef>
                <a:spcPts val="0"/>
              </a:spcBef>
              <a:spcAft>
                <a:spcPts val="0"/>
              </a:spcAft>
              <a:buSzPts val="6000"/>
              <a:buNone/>
              <a:defRPr sz="6000" b="1"/>
            </a:lvl9pPr>
          </a:lstStyle>
          <a:p>
            <a:r>
              <a:t>xx%</a:t>
            </a:r>
          </a:p>
        </p:txBody>
      </p:sp>
      <p:sp>
        <p:nvSpPr>
          <p:cNvPr id="202" name="Google Shape;202;p27"/>
          <p:cNvSpPr txBox="1">
            <a:spLocks noGrp="1"/>
          </p:cNvSpPr>
          <p:nvPr>
            <p:ph type="subTitle" idx="1"/>
          </p:nvPr>
        </p:nvSpPr>
        <p:spPr>
          <a:xfrm>
            <a:off x="4373850" y="1593150"/>
            <a:ext cx="2475300" cy="624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203" name="Google Shape;203;p2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04" name="Google Shape;204;p2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05" name="Google Shape;205;p27"/>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06" name="Google Shape;206;p27"/>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07" name="Google Shape;207;p27"/>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08" name="Google Shape;208;p27"/>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ext 3">
  <p:cSld name="CUSTOM_3_1">
    <p:spTree>
      <p:nvGrpSpPr>
        <p:cNvPr id="1" name="Shape 209"/>
        <p:cNvGrpSpPr/>
        <p:nvPr/>
      </p:nvGrpSpPr>
      <p:grpSpPr>
        <a:xfrm>
          <a:off x="0" y="0"/>
          <a:ext cx="0" cy="0"/>
          <a:chOff x="0" y="0"/>
          <a:chExt cx="0" cy="0"/>
        </a:xfrm>
      </p:grpSpPr>
      <p:sp>
        <p:nvSpPr>
          <p:cNvPr id="210" name="Google Shape;210;p28"/>
          <p:cNvSpPr txBox="1">
            <a:spLocks noGrp="1"/>
          </p:cNvSpPr>
          <p:nvPr>
            <p:ph type="title"/>
          </p:nvPr>
        </p:nvSpPr>
        <p:spPr>
          <a:xfrm>
            <a:off x="1043725" y="922567"/>
            <a:ext cx="3123000" cy="2257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1" name="Google Shape;211;p28"/>
          <p:cNvSpPr txBox="1">
            <a:spLocks noGrp="1"/>
          </p:cNvSpPr>
          <p:nvPr>
            <p:ph type="subTitle" idx="1"/>
          </p:nvPr>
        </p:nvSpPr>
        <p:spPr>
          <a:xfrm>
            <a:off x="1043725" y="3360938"/>
            <a:ext cx="3013500" cy="78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cxnSp>
        <p:nvCxnSpPr>
          <p:cNvPr id="212" name="Google Shape;212;p28"/>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13" name="Google Shape;213;p28"/>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14" name="Google Shape;214;p28"/>
          <p:cNvCxnSpPr/>
          <p:nvPr/>
        </p:nvCxnSpPr>
        <p:spPr>
          <a:xfrm>
            <a:off x="5322650" y="-80625"/>
            <a:ext cx="4005000" cy="20073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ext 4">
  <p:cSld name="CUSTOM_21">
    <p:spTree>
      <p:nvGrpSpPr>
        <p:cNvPr id="1" name="Shape 215"/>
        <p:cNvGrpSpPr/>
        <p:nvPr/>
      </p:nvGrpSpPr>
      <p:grpSpPr>
        <a:xfrm>
          <a:off x="0" y="0"/>
          <a:ext cx="0" cy="0"/>
          <a:chOff x="0" y="0"/>
          <a:chExt cx="0" cy="0"/>
        </a:xfrm>
      </p:grpSpPr>
      <p:sp>
        <p:nvSpPr>
          <p:cNvPr id="216" name="Google Shape;216;p29"/>
          <p:cNvSpPr txBox="1">
            <a:spLocks noGrp="1"/>
          </p:cNvSpPr>
          <p:nvPr>
            <p:ph type="title"/>
          </p:nvPr>
        </p:nvSpPr>
        <p:spPr>
          <a:xfrm>
            <a:off x="5310925" y="962565"/>
            <a:ext cx="3123000" cy="2257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7" name="Google Shape;217;p29"/>
          <p:cNvSpPr txBox="1">
            <a:spLocks noGrp="1"/>
          </p:cNvSpPr>
          <p:nvPr>
            <p:ph type="subTitle" idx="1"/>
          </p:nvPr>
        </p:nvSpPr>
        <p:spPr>
          <a:xfrm>
            <a:off x="5310925" y="3400935"/>
            <a:ext cx="3013500" cy="78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solidFill>
                  <a:schemeClr val="dk1"/>
                </a:solidFill>
              </a:defRPr>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cxnSp>
        <p:nvCxnSpPr>
          <p:cNvPr id="218" name="Google Shape;218;p2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19" name="Google Shape;219;p2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20" name="Google Shape;220;p29"/>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1" name="Google Shape;221;p29"/>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2" name="Google Shape;222;p29"/>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3" name="Google Shape;223;p29"/>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224"/>
        <p:cNvGrpSpPr/>
        <p:nvPr/>
      </p:nvGrpSpPr>
      <p:grpSpPr>
        <a:xfrm>
          <a:off x="0" y="0"/>
          <a:ext cx="0" cy="0"/>
          <a:chOff x="0" y="0"/>
          <a:chExt cx="0" cy="0"/>
        </a:xfrm>
      </p:grpSpPr>
      <p:sp>
        <p:nvSpPr>
          <p:cNvPr id="225" name="Google Shape;225;p30"/>
          <p:cNvSpPr txBox="1">
            <a:spLocks noGrp="1"/>
          </p:cNvSpPr>
          <p:nvPr>
            <p:ph type="subTitle" idx="1"/>
          </p:nvPr>
        </p:nvSpPr>
        <p:spPr>
          <a:xfrm>
            <a:off x="3509000" y="25320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26" name="Google Shape;226;p30"/>
          <p:cNvSpPr txBox="1">
            <a:spLocks noGrp="1"/>
          </p:cNvSpPr>
          <p:nvPr>
            <p:ph type="subTitle" idx="2"/>
          </p:nvPr>
        </p:nvSpPr>
        <p:spPr>
          <a:xfrm>
            <a:off x="3509025" y="2948247"/>
            <a:ext cx="2126100" cy="81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7" name="Google Shape;227;p30"/>
          <p:cNvSpPr txBox="1">
            <a:spLocks noGrp="1"/>
          </p:cNvSpPr>
          <p:nvPr>
            <p:ph type="subTitle" idx="3"/>
          </p:nvPr>
        </p:nvSpPr>
        <p:spPr>
          <a:xfrm>
            <a:off x="953025" y="25320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28" name="Google Shape;228;p30"/>
          <p:cNvSpPr txBox="1">
            <a:spLocks noGrp="1"/>
          </p:cNvSpPr>
          <p:nvPr>
            <p:ph type="subTitle" idx="4"/>
          </p:nvPr>
        </p:nvSpPr>
        <p:spPr>
          <a:xfrm>
            <a:off x="953125" y="2948247"/>
            <a:ext cx="2126100" cy="81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9" name="Google Shape;229;p30"/>
          <p:cNvSpPr txBox="1">
            <a:spLocks noGrp="1"/>
          </p:cNvSpPr>
          <p:nvPr>
            <p:ph type="subTitle" idx="5"/>
          </p:nvPr>
        </p:nvSpPr>
        <p:spPr>
          <a:xfrm>
            <a:off x="6064875" y="25320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30" name="Google Shape;230;p30"/>
          <p:cNvSpPr txBox="1">
            <a:spLocks noGrp="1"/>
          </p:cNvSpPr>
          <p:nvPr>
            <p:ph type="subTitle" idx="6"/>
          </p:nvPr>
        </p:nvSpPr>
        <p:spPr>
          <a:xfrm>
            <a:off x="6064875" y="2948247"/>
            <a:ext cx="2126100" cy="81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1" name="Google Shape;231;p30"/>
          <p:cNvSpPr txBox="1">
            <a:spLocks noGrp="1"/>
          </p:cNvSpPr>
          <p:nvPr>
            <p:ph type="title"/>
          </p:nvPr>
        </p:nvSpPr>
        <p:spPr>
          <a:xfrm>
            <a:off x="713225" y="445025"/>
            <a:ext cx="665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232" name="Google Shape;232;p3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33" name="Google Shape;233;p3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4"/>
          <p:cNvSpPr txBox="1">
            <a:spLocks noGrp="1"/>
          </p:cNvSpPr>
          <p:nvPr>
            <p:ph type="body" idx="1"/>
          </p:nvPr>
        </p:nvSpPr>
        <p:spPr>
          <a:xfrm>
            <a:off x="713250" y="1272925"/>
            <a:ext cx="7717500" cy="32958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Lato"/>
              <a:buChar char="●"/>
              <a:defRPr sz="1100"/>
            </a:lvl1pPr>
            <a:lvl2pPr marL="914400" lvl="1" indent="-317500">
              <a:spcBef>
                <a:spcPts val="0"/>
              </a:spcBef>
              <a:spcAft>
                <a:spcPts val="0"/>
              </a:spcAft>
              <a:buClr>
                <a:schemeClr val="dk1"/>
              </a:buClr>
              <a:buSzPts val="1400"/>
              <a:buFont typeface="Lato"/>
              <a:buChar char="○"/>
              <a:defRPr/>
            </a:lvl2pPr>
            <a:lvl3pPr marL="1371600" lvl="2" indent="-317500">
              <a:spcBef>
                <a:spcPts val="0"/>
              </a:spcBef>
              <a:spcAft>
                <a:spcPts val="0"/>
              </a:spcAft>
              <a:buClr>
                <a:schemeClr val="dk1"/>
              </a:buClr>
              <a:buSzPts val="1400"/>
              <a:buFont typeface="Lato"/>
              <a:buChar char="■"/>
              <a:defRPr/>
            </a:lvl3pPr>
            <a:lvl4pPr marL="1828800" lvl="3" indent="-317500">
              <a:spcBef>
                <a:spcPts val="0"/>
              </a:spcBef>
              <a:spcAft>
                <a:spcPts val="0"/>
              </a:spcAft>
              <a:buClr>
                <a:schemeClr val="dk1"/>
              </a:buClr>
              <a:buSzPts val="1400"/>
              <a:buFont typeface="Lato"/>
              <a:buChar char="●"/>
              <a:defRPr/>
            </a:lvl4pPr>
            <a:lvl5pPr marL="2286000" lvl="4" indent="-317500">
              <a:spcBef>
                <a:spcPts val="0"/>
              </a:spcBef>
              <a:spcAft>
                <a:spcPts val="0"/>
              </a:spcAft>
              <a:buClr>
                <a:schemeClr val="dk1"/>
              </a:buClr>
              <a:buSzPts val="1400"/>
              <a:buFont typeface="Lato"/>
              <a:buChar char="○"/>
              <a:defRPr/>
            </a:lvl5pPr>
            <a:lvl6pPr marL="2743200" lvl="5" indent="-317500">
              <a:spcBef>
                <a:spcPts val="0"/>
              </a:spcBef>
              <a:spcAft>
                <a:spcPts val="0"/>
              </a:spcAft>
              <a:buClr>
                <a:schemeClr val="dk1"/>
              </a:buClr>
              <a:buSzPts val="1400"/>
              <a:buFont typeface="Lato"/>
              <a:buChar char="■"/>
              <a:defRPr/>
            </a:lvl6pPr>
            <a:lvl7pPr marL="3200400" lvl="6" indent="-317500">
              <a:spcBef>
                <a:spcPts val="0"/>
              </a:spcBef>
              <a:spcAft>
                <a:spcPts val="0"/>
              </a:spcAft>
              <a:buClr>
                <a:schemeClr val="dk1"/>
              </a:buClr>
              <a:buSzPts val="1400"/>
              <a:buFont typeface="Lato"/>
              <a:buChar char="●"/>
              <a:defRPr/>
            </a:lvl7pPr>
            <a:lvl8pPr marL="3657600" lvl="7" indent="-317500">
              <a:spcBef>
                <a:spcPts val="0"/>
              </a:spcBef>
              <a:spcAft>
                <a:spcPts val="0"/>
              </a:spcAft>
              <a:buClr>
                <a:schemeClr val="dk1"/>
              </a:buClr>
              <a:buSzPts val="1400"/>
              <a:buFont typeface="Lato"/>
              <a:buChar char="○"/>
              <a:defRPr/>
            </a:lvl8pPr>
            <a:lvl9pPr marL="4114800" lvl="8" indent="-317500">
              <a:spcBef>
                <a:spcPts val="0"/>
              </a:spcBef>
              <a:spcAft>
                <a:spcPts val="0"/>
              </a:spcAft>
              <a:buClr>
                <a:schemeClr val="dk1"/>
              </a:buClr>
              <a:buSzPts val="1400"/>
              <a:buFont typeface="Lato"/>
              <a:buChar char="■"/>
              <a:defRPr/>
            </a:lvl9pPr>
          </a:lstStyle>
          <a:p>
            <a:endParaRPr/>
          </a:p>
        </p:txBody>
      </p:sp>
      <p:cxnSp>
        <p:nvCxnSpPr>
          <p:cNvPr id="26" name="Google Shape;26;p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7" name="Google Shape;27;p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 name="Google Shape;28;p4"/>
          <p:cNvCxnSpPr/>
          <p:nvPr/>
        </p:nvCxnSpPr>
        <p:spPr>
          <a:xfrm>
            <a:off x="6884900" y="-113600"/>
            <a:ext cx="2565600" cy="1306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six columns">
  <p:cSld name="CUSTOM_22">
    <p:spTree>
      <p:nvGrpSpPr>
        <p:cNvPr id="1" name="Shape 234"/>
        <p:cNvGrpSpPr/>
        <p:nvPr/>
      </p:nvGrpSpPr>
      <p:grpSpPr>
        <a:xfrm>
          <a:off x="0" y="0"/>
          <a:ext cx="0" cy="0"/>
          <a:chOff x="0" y="0"/>
          <a:chExt cx="0" cy="0"/>
        </a:xfrm>
      </p:grpSpPr>
      <p:sp>
        <p:nvSpPr>
          <p:cNvPr id="235" name="Google Shape;235;p31"/>
          <p:cNvSpPr txBox="1">
            <a:spLocks noGrp="1"/>
          </p:cNvSpPr>
          <p:nvPr>
            <p:ph type="subTitle" idx="1"/>
          </p:nvPr>
        </p:nvSpPr>
        <p:spPr>
          <a:xfrm>
            <a:off x="3509000" y="16938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36" name="Google Shape;236;p31"/>
          <p:cNvSpPr txBox="1">
            <a:spLocks noGrp="1"/>
          </p:cNvSpPr>
          <p:nvPr>
            <p:ph type="subTitle" idx="2"/>
          </p:nvPr>
        </p:nvSpPr>
        <p:spPr>
          <a:xfrm>
            <a:off x="3509025" y="21100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7" name="Google Shape;237;p31"/>
          <p:cNvSpPr txBox="1">
            <a:spLocks noGrp="1"/>
          </p:cNvSpPr>
          <p:nvPr>
            <p:ph type="subTitle" idx="3"/>
          </p:nvPr>
        </p:nvSpPr>
        <p:spPr>
          <a:xfrm>
            <a:off x="953025" y="16938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38" name="Google Shape;238;p31"/>
          <p:cNvSpPr txBox="1">
            <a:spLocks noGrp="1"/>
          </p:cNvSpPr>
          <p:nvPr>
            <p:ph type="subTitle" idx="4"/>
          </p:nvPr>
        </p:nvSpPr>
        <p:spPr>
          <a:xfrm>
            <a:off x="953125" y="21100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9" name="Google Shape;239;p31"/>
          <p:cNvSpPr txBox="1">
            <a:spLocks noGrp="1"/>
          </p:cNvSpPr>
          <p:nvPr>
            <p:ph type="subTitle" idx="5"/>
          </p:nvPr>
        </p:nvSpPr>
        <p:spPr>
          <a:xfrm>
            <a:off x="6064875" y="16938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40" name="Google Shape;240;p31"/>
          <p:cNvSpPr txBox="1">
            <a:spLocks noGrp="1"/>
          </p:cNvSpPr>
          <p:nvPr>
            <p:ph type="subTitle" idx="6"/>
          </p:nvPr>
        </p:nvSpPr>
        <p:spPr>
          <a:xfrm>
            <a:off x="6064875" y="21100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41" name="Google Shape;241;p31"/>
          <p:cNvSpPr txBox="1">
            <a:spLocks noGrp="1"/>
          </p:cNvSpPr>
          <p:nvPr>
            <p:ph type="title"/>
          </p:nvPr>
        </p:nvSpPr>
        <p:spPr>
          <a:xfrm>
            <a:off x="1244250" y="445025"/>
            <a:ext cx="665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a:ea typeface="Merriweather Light"/>
                <a:cs typeface="Merriweather Light"/>
                <a:sym typeface="Merriweather Light"/>
              </a:defRPr>
            </a:lvl2pPr>
            <a:lvl3pPr lvl="2" algn="ctr" rtl="0">
              <a:spcBef>
                <a:spcPts val="0"/>
              </a:spcBef>
              <a:spcAft>
                <a:spcPts val="0"/>
              </a:spcAft>
              <a:buSzPts val="3000"/>
              <a:buNone/>
              <a:defRPr>
                <a:latin typeface="Merriweather Light"/>
                <a:ea typeface="Merriweather Light"/>
                <a:cs typeface="Merriweather Light"/>
                <a:sym typeface="Merriweather Light"/>
              </a:defRPr>
            </a:lvl3pPr>
            <a:lvl4pPr lvl="3" algn="ctr" rtl="0">
              <a:spcBef>
                <a:spcPts val="0"/>
              </a:spcBef>
              <a:spcAft>
                <a:spcPts val="0"/>
              </a:spcAft>
              <a:buSzPts val="3000"/>
              <a:buNone/>
              <a:defRPr>
                <a:latin typeface="Merriweather Light"/>
                <a:ea typeface="Merriweather Light"/>
                <a:cs typeface="Merriweather Light"/>
                <a:sym typeface="Merriweather Light"/>
              </a:defRPr>
            </a:lvl4pPr>
            <a:lvl5pPr lvl="4" algn="ctr" rtl="0">
              <a:spcBef>
                <a:spcPts val="0"/>
              </a:spcBef>
              <a:spcAft>
                <a:spcPts val="0"/>
              </a:spcAft>
              <a:buSzPts val="3000"/>
              <a:buNone/>
              <a:defRPr>
                <a:latin typeface="Merriweather Light"/>
                <a:ea typeface="Merriweather Light"/>
                <a:cs typeface="Merriweather Light"/>
                <a:sym typeface="Merriweather Light"/>
              </a:defRPr>
            </a:lvl5pPr>
            <a:lvl6pPr lvl="5" algn="ctr" rtl="0">
              <a:spcBef>
                <a:spcPts val="0"/>
              </a:spcBef>
              <a:spcAft>
                <a:spcPts val="0"/>
              </a:spcAft>
              <a:buSzPts val="3000"/>
              <a:buNone/>
              <a:defRPr>
                <a:latin typeface="Merriweather Light"/>
                <a:ea typeface="Merriweather Light"/>
                <a:cs typeface="Merriweather Light"/>
                <a:sym typeface="Merriweather Light"/>
              </a:defRPr>
            </a:lvl6pPr>
            <a:lvl7pPr lvl="6" algn="ctr" rtl="0">
              <a:spcBef>
                <a:spcPts val="0"/>
              </a:spcBef>
              <a:spcAft>
                <a:spcPts val="0"/>
              </a:spcAft>
              <a:buSzPts val="3000"/>
              <a:buNone/>
              <a:defRPr>
                <a:latin typeface="Merriweather Light"/>
                <a:ea typeface="Merriweather Light"/>
                <a:cs typeface="Merriweather Light"/>
                <a:sym typeface="Merriweather Light"/>
              </a:defRPr>
            </a:lvl7pPr>
            <a:lvl8pPr lvl="7" algn="ctr" rtl="0">
              <a:spcBef>
                <a:spcPts val="0"/>
              </a:spcBef>
              <a:spcAft>
                <a:spcPts val="0"/>
              </a:spcAft>
              <a:buSzPts val="3000"/>
              <a:buNone/>
              <a:defRPr>
                <a:latin typeface="Merriweather Light"/>
                <a:ea typeface="Merriweather Light"/>
                <a:cs typeface="Merriweather Light"/>
                <a:sym typeface="Merriweather Light"/>
              </a:defRPr>
            </a:lvl8pPr>
            <a:lvl9pPr lvl="8" algn="ctr"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sp>
        <p:nvSpPr>
          <p:cNvPr id="242" name="Google Shape;242;p31"/>
          <p:cNvSpPr txBox="1">
            <a:spLocks noGrp="1"/>
          </p:cNvSpPr>
          <p:nvPr>
            <p:ph type="subTitle" idx="7"/>
          </p:nvPr>
        </p:nvSpPr>
        <p:spPr>
          <a:xfrm>
            <a:off x="3509000" y="33987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43" name="Google Shape;243;p31"/>
          <p:cNvSpPr txBox="1">
            <a:spLocks noGrp="1"/>
          </p:cNvSpPr>
          <p:nvPr>
            <p:ph type="subTitle" idx="8"/>
          </p:nvPr>
        </p:nvSpPr>
        <p:spPr>
          <a:xfrm>
            <a:off x="3509025" y="38149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44" name="Google Shape;244;p31"/>
          <p:cNvSpPr txBox="1">
            <a:spLocks noGrp="1"/>
          </p:cNvSpPr>
          <p:nvPr>
            <p:ph type="subTitle" idx="9"/>
          </p:nvPr>
        </p:nvSpPr>
        <p:spPr>
          <a:xfrm>
            <a:off x="953025" y="33987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45" name="Google Shape;245;p31"/>
          <p:cNvSpPr txBox="1">
            <a:spLocks noGrp="1"/>
          </p:cNvSpPr>
          <p:nvPr>
            <p:ph type="subTitle" idx="13"/>
          </p:nvPr>
        </p:nvSpPr>
        <p:spPr>
          <a:xfrm>
            <a:off x="953125" y="38149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46" name="Google Shape;246;p31"/>
          <p:cNvSpPr txBox="1">
            <a:spLocks noGrp="1"/>
          </p:cNvSpPr>
          <p:nvPr>
            <p:ph type="subTitle" idx="14"/>
          </p:nvPr>
        </p:nvSpPr>
        <p:spPr>
          <a:xfrm>
            <a:off x="6064875" y="33987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47" name="Google Shape;247;p31"/>
          <p:cNvSpPr txBox="1">
            <a:spLocks noGrp="1"/>
          </p:cNvSpPr>
          <p:nvPr>
            <p:ph type="subTitle" idx="15"/>
          </p:nvPr>
        </p:nvSpPr>
        <p:spPr>
          <a:xfrm>
            <a:off x="6064875" y="38149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248" name="Google Shape;248;p3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49" name="Google Shape;249;p3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50" name="Google Shape;250;p31"/>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51" name="Google Shape;251;p31"/>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six columns 1 -">
  <p:cSld name="CUSTOM_32">
    <p:spTree>
      <p:nvGrpSpPr>
        <p:cNvPr id="1" name="Shape 252"/>
        <p:cNvGrpSpPr/>
        <p:nvPr/>
      </p:nvGrpSpPr>
      <p:grpSpPr>
        <a:xfrm>
          <a:off x="0" y="0"/>
          <a:ext cx="0" cy="0"/>
          <a:chOff x="0" y="0"/>
          <a:chExt cx="0" cy="0"/>
        </a:xfrm>
      </p:grpSpPr>
      <p:sp>
        <p:nvSpPr>
          <p:cNvPr id="253" name="Google Shape;253;p32"/>
          <p:cNvSpPr txBox="1">
            <a:spLocks noGrp="1"/>
          </p:cNvSpPr>
          <p:nvPr>
            <p:ph type="subTitle" idx="1"/>
          </p:nvPr>
        </p:nvSpPr>
        <p:spPr>
          <a:xfrm>
            <a:off x="3414050" y="1714429"/>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254" name="Google Shape;254;p32"/>
          <p:cNvSpPr txBox="1">
            <a:spLocks noGrp="1"/>
          </p:cNvSpPr>
          <p:nvPr>
            <p:ph type="subTitle" idx="2"/>
          </p:nvPr>
        </p:nvSpPr>
        <p:spPr>
          <a:xfrm>
            <a:off x="3564200" y="2124122"/>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55" name="Google Shape;255;p32"/>
          <p:cNvSpPr txBox="1">
            <a:spLocks noGrp="1"/>
          </p:cNvSpPr>
          <p:nvPr>
            <p:ph type="subTitle" idx="3"/>
          </p:nvPr>
        </p:nvSpPr>
        <p:spPr>
          <a:xfrm>
            <a:off x="705725" y="1714429"/>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256" name="Google Shape;256;p32"/>
          <p:cNvSpPr txBox="1">
            <a:spLocks noGrp="1"/>
          </p:cNvSpPr>
          <p:nvPr>
            <p:ph type="subTitle" idx="4"/>
          </p:nvPr>
        </p:nvSpPr>
        <p:spPr>
          <a:xfrm>
            <a:off x="855875" y="2124122"/>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57" name="Google Shape;257;p32"/>
          <p:cNvSpPr txBox="1">
            <a:spLocks noGrp="1"/>
          </p:cNvSpPr>
          <p:nvPr>
            <p:ph type="subTitle" idx="5"/>
          </p:nvPr>
        </p:nvSpPr>
        <p:spPr>
          <a:xfrm>
            <a:off x="6122325" y="1714429"/>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258" name="Google Shape;258;p32"/>
          <p:cNvSpPr txBox="1">
            <a:spLocks noGrp="1"/>
          </p:cNvSpPr>
          <p:nvPr>
            <p:ph type="subTitle" idx="6"/>
          </p:nvPr>
        </p:nvSpPr>
        <p:spPr>
          <a:xfrm>
            <a:off x="6272475" y="2124122"/>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59" name="Google Shape;259;p32"/>
          <p:cNvSpPr txBox="1">
            <a:spLocks noGrp="1"/>
          </p:cNvSpPr>
          <p:nvPr>
            <p:ph type="subTitle" idx="7"/>
          </p:nvPr>
        </p:nvSpPr>
        <p:spPr>
          <a:xfrm>
            <a:off x="3414050" y="3453326"/>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260" name="Google Shape;260;p32"/>
          <p:cNvSpPr txBox="1">
            <a:spLocks noGrp="1"/>
          </p:cNvSpPr>
          <p:nvPr>
            <p:ph type="subTitle" idx="8"/>
          </p:nvPr>
        </p:nvSpPr>
        <p:spPr>
          <a:xfrm>
            <a:off x="3564200" y="3869536"/>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61" name="Google Shape;261;p32"/>
          <p:cNvSpPr txBox="1">
            <a:spLocks noGrp="1"/>
          </p:cNvSpPr>
          <p:nvPr>
            <p:ph type="subTitle" idx="9"/>
          </p:nvPr>
        </p:nvSpPr>
        <p:spPr>
          <a:xfrm>
            <a:off x="705725" y="3453326"/>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262" name="Google Shape;262;p32"/>
          <p:cNvSpPr txBox="1">
            <a:spLocks noGrp="1"/>
          </p:cNvSpPr>
          <p:nvPr>
            <p:ph type="subTitle" idx="13"/>
          </p:nvPr>
        </p:nvSpPr>
        <p:spPr>
          <a:xfrm>
            <a:off x="855875" y="3869536"/>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63" name="Google Shape;263;p32"/>
          <p:cNvSpPr txBox="1">
            <a:spLocks noGrp="1"/>
          </p:cNvSpPr>
          <p:nvPr>
            <p:ph type="subTitle" idx="14"/>
          </p:nvPr>
        </p:nvSpPr>
        <p:spPr>
          <a:xfrm>
            <a:off x="6122325" y="3453326"/>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264" name="Google Shape;264;p32"/>
          <p:cNvSpPr txBox="1">
            <a:spLocks noGrp="1"/>
          </p:cNvSpPr>
          <p:nvPr>
            <p:ph type="subTitle" idx="15"/>
          </p:nvPr>
        </p:nvSpPr>
        <p:spPr>
          <a:xfrm>
            <a:off x="6272475" y="3869536"/>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65" name="Google Shape;265;p32"/>
          <p:cNvSpPr txBox="1">
            <a:spLocks noGrp="1"/>
          </p:cNvSpPr>
          <p:nvPr>
            <p:ph type="title"/>
          </p:nvPr>
        </p:nvSpPr>
        <p:spPr>
          <a:xfrm>
            <a:off x="713225" y="445025"/>
            <a:ext cx="6080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266" name="Google Shape;266;p3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67" name="Google Shape;267;p3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five columns">
  <p:cSld name="CUSTOM_33">
    <p:spTree>
      <p:nvGrpSpPr>
        <p:cNvPr id="1" name="Shape 268"/>
        <p:cNvGrpSpPr/>
        <p:nvPr/>
      </p:nvGrpSpPr>
      <p:grpSpPr>
        <a:xfrm>
          <a:off x="0" y="0"/>
          <a:ext cx="0" cy="0"/>
          <a:chOff x="0" y="0"/>
          <a:chExt cx="0" cy="0"/>
        </a:xfrm>
      </p:grpSpPr>
      <p:sp>
        <p:nvSpPr>
          <p:cNvPr id="269" name="Google Shape;269;p33"/>
          <p:cNvSpPr txBox="1">
            <a:spLocks noGrp="1"/>
          </p:cNvSpPr>
          <p:nvPr>
            <p:ph type="subTitle" idx="1"/>
          </p:nvPr>
        </p:nvSpPr>
        <p:spPr>
          <a:xfrm>
            <a:off x="3414050" y="1714429"/>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270" name="Google Shape;270;p33"/>
          <p:cNvSpPr txBox="1">
            <a:spLocks noGrp="1"/>
          </p:cNvSpPr>
          <p:nvPr>
            <p:ph type="subTitle" idx="2"/>
          </p:nvPr>
        </p:nvSpPr>
        <p:spPr>
          <a:xfrm>
            <a:off x="3564200" y="2124122"/>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1" name="Google Shape;271;p33"/>
          <p:cNvSpPr txBox="1">
            <a:spLocks noGrp="1"/>
          </p:cNvSpPr>
          <p:nvPr>
            <p:ph type="subTitle" idx="3"/>
          </p:nvPr>
        </p:nvSpPr>
        <p:spPr>
          <a:xfrm>
            <a:off x="705725" y="1714429"/>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272" name="Google Shape;272;p33"/>
          <p:cNvSpPr txBox="1">
            <a:spLocks noGrp="1"/>
          </p:cNvSpPr>
          <p:nvPr>
            <p:ph type="subTitle" idx="4"/>
          </p:nvPr>
        </p:nvSpPr>
        <p:spPr>
          <a:xfrm>
            <a:off x="855875" y="2124122"/>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3" name="Google Shape;273;p33"/>
          <p:cNvSpPr txBox="1">
            <a:spLocks noGrp="1"/>
          </p:cNvSpPr>
          <p:nvPr>
            <p:ph type="subTitle" idx="5"/>
          </p:nvPr>
        </p:nvSpPr>
        <p:spPr>
          <a:xfrm>
            <a:off x="6122325" y="1714429"/>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274" name="Google Shape;274;p33"/>
          <p:cNvSpPr txBox="1">
            <a:spLocks noGrp="1"/>
          </p:cNvSpPr>
          <p:nvPr>
            <p:ph type="subTitle" idx="6"/>
          </p:nvPr>
        </p:nvSpPr>
        <p:spPr>
          <a:xfrm>
            <a:off x="6272475" y="2124122"/>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5" name="Google Shape;275;p33"/>
          <p:cNvSpPr txBox="1">
            <a:spLocks noGrp="1"/>
          </p:cNvSpPr>
          <p:nvPr>
            <p:ph type="subTitle" idx="7"/>
          </p:nvPr>
        </p:nvSpPr>
        <p:spPr>
          <a:xfrm>
            <a:off x="2059863" y="3148526"/>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276" name="Google Shape;276;p33"/>
          <p:cNvSpPr txBox="1">
            <a:spLocks noGrp="1"/>
          </p:cNvSpPr>
          <p:nvPr>
            <p:ph type="subTitle" idx="8"/>
          </p:nvPr>
        </p:nvSpPr>
        <p:spPr>
          <a:xfrm>
            <a:off x="2210013" y="3564736"/>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7" name="Google Shape;277;p33"/>
          <p:cNvSpPr txBox="1">
            <a:spLocks noGrp="1"/>
          </p:cNvSpPr>
          <p:nvPr>
            <p:ph type="subTitle" idx="9"/>
          </p:nvPr>
        </p:nvSpPr>
        <p:spPr>
          <a:xfrm>
            <a:off x="4768138" y="3148526"/>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278" name="Google Shape;278;p33"/>
          <p:cNvSpPr txBox="1">
            <a:spLocks noGrp="1"/>
          </p:cNvSpPr>
          <p:nvPr>
            <p:ph type="subTitle" idx="13"/>
          </p:nvPr>
        </p:nvSpPr>
        <p:spPr>
          <a:xfrm>
            <a:off x="4918288" y="3564736"/>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9" name="Google Shape;279;p33"/>
          <p:cNvSpPr txBox="1">
            <a:spLocks noGrp="1"/>
          </p:cNvSpPr>
          <p:nvPr>
            <p:ph type="title"/>
          </p:nvPr>
        </p:nvSpPr>
        <p:spPr>
          <a:xfrm>
            <a:off x="1531650" y="445025"/>
            <a:ext cx="608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a:ea typeface="Merriweather Light"/>
                <a:cs typeface="Merriweather Light"/>
                <a:sym typeface="Merriweather Light"/>
              </a:defRPr>
            </a:lvl2pPr>
            <a:lvl3pPr lvl="2" algn="ctr" rtl="0">
              <a:spcBef>
                <a:spcPts val="0"/>
              </a:spcBef>
              <a:spcAft>
                <a:spcPts val="0"/>
              </a:spcAft>
              <a:buSzPts val="3000"/>
              <a:buNone/>
              <a:defRPr>
                <a:latin typeface="Merriweather Light"/>
                <a:ea typeface="Merriweather Light"/>
                <a:cs typeface="Merriweather Light"/>
                <a:sym typeface="Merriweather Light"/>
              </a:defRPr>
            </a:lvl3pPr>
            <a:lvl4pPr lvl="3" algn="ctr" rtl="0">
              <a:spcBef>
                <a:spcPts val="0"/>
              </a:spcBef>
              <a:spcAft>
                <a:spcPts val="0"/>
              </a:spcAft>
              <a:buSzPts val="3000"/>
              <a:buNone/>
              <a:defRPr>
                <a:latin typeface="Merriweather Light"/>
                <a:ea typeface="Merriweather Light"/>
                <a:cs typeface="Merriweather Light"/>
                <a:sym typeface="Merriweather Light"/>
              </a:defRPr>
            </a:lvl4pPr>
            <a:lvl5pPr lvl="4" algn="ctr" rtl="0">
              <a:spcBef>
                <a:spcPts val="0"/>
              </a:spcBef>
              <a:spcAft>
                <a:spcPts val="0"/>
              </a:spcAft>
              <a:buSzPts val="3000"/>
              <a:buNone/>
              <a:defRPr>
                <a:latin typeface="Merriweather Light"/>
                <a:ea typeface="Merriweather Light"/>
                <a:cs typeface="Merriweather Light"/>
                <a:sym typeface="Merriweather Light"/>
              </a:defRPr>
            </a:lvl5pPr>
            <a:lvl6pPr lvl="5" algn="ctr" rtl="0">
              <a:spcBef>
                <a:spcPts val="0"/>
              </a:spcBef>
              <a:spcAft>
                <a:spcPts val="0"/>
              </a:spcAft>
              <a:buSzPts val="3000"/>
              <a:buNone/>
              <a:defRPr>
                <a:latin typeface="Merriweather Light"/>
                <a:ea typeface="Merriweather Light"/>
                <a:cs typeface="Merriweather Light"/>
                <a:sym typeface="Merriweather Light"/>
              </a:defRPr>
            </a:lvl6pPr>
            <a:lvl7pPr lvl="6" algn="ctr" rtl="0">
              <a:spcBef>
                <a:spcPts val="0"/>
              </a:spcBef>
              <a:spcAft>
                <a:spcPts val="0"/>
              </a:spcAft>
              <a:buSzPts val="3000"/>
              <a:buNone/>
              <a:defRPr>
                <a:latin typeface="Merriweather Light"/>
                <a:ea typeface="Merriweather Light"/>
                <a:cs typeface="Merriweather Light"/>
                <a:sym typeface="Merriweather Light"/>
              </a:defRPr>
            </a:lvl7pPr>
            <a:lvl8pPr lvl="7" algn="ctr" rtl="0">
              <a:spcBef>
                <a:spcPts val="0"/>
              </a:spcBef>
              <a:spcAft>
                <a:spcPts val="0"/>
              </a:spcAft>
              <a:buSzPts val="3000"/>
              <a:buNone/>
              <a:defRPr>
                <a:latin typeface="Merriweather Light"/>
                <a:ea typeface="Merriweather Light"/>
                <a:cs typeface="Merriweather Light"/>
                <a:sym typeface="Merriweather Light"/>
              </a:defRPr>
            </a:lvl8pPr>
            <a:lvl9pPr lvl="8" algn="ctr"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280" name="Google Shape;280;p3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1" name="Google Shape;281;p3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2" name="Google Shape;282;p3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83" name="Google Shape;283;p33"/>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3">
  <p:cSld name="CUSTOM_34">
    <p:spTree>
      <p:nvGrpSpPr>
        <p:cNvPr id="1" name="Shape 284"/>
        <p:cNvGrpSpPr/>
        <p:nvPr/>
      </p:nvGrpSpPr>
      <p:grpSpPr>
        <a:xfrm>
          <a:off x="0" y="0"/>
          <a:ext cx="0" cy="0"/>
          <a:chOff x="0" y="0"/>
          <a:chExt cx="0" cy="0"/>
        </a:xfrm>
      </p:grpSpPr>
      <p:sp>
        <p:nvSpPr>
          <p:cNvPr id="285" name="Google Shape;285;p34"/>
          <p:cNvSpPr txBox="1">
            <a:spLocks noGrp="1"/>
          </p:cNvSpPr>
          <p:nvPr>
            <p:ph type="title"/>
          </p:nvPr>
        </p:nvSpPr>
        <p:spPr>
          <a:xfrm>
            <a:off x="716225" y="1073000"/>
            <a:ext cx="5640600" cy="28566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cxnSp>
        <p:nvCxnSpPr>
          <p:cNvPr id="286" name="Google Shape;286;p3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7" name="Google Shape;287;p3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8" name="Google Shape;288;p34"/>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89" name="Google Shape;289;p34"/>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90" name="Google Shape;290;p34"/>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91" name="Google Shape;291;p34"/>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four columns 1">
  <p:cSld name="CUSTOM_35">
    <p:spTree>
      <p:nvGrpSpPr>
        <p:cNvPr id="1" name="Shape 292"/>
        <p:cNvGrpSpPr/>
        <p:nvPr/>
      </p:nvGrpSpPr>
      <p:grpSpPr>
        <a:xfrm>
          <a:off x="0" y="0"/>
          <a:ext cx="0" cy="0"/>
          <a:chOff x="0" y="0"/>
          <a:chExt cx="0" cy="0"/>
        </a:xfrm>
      </p:grpSpPr>
      <p:sp>
        <p:nvSpPr>
          <p:cNvPr id="293" name="Google Shape;293;p35"/>
          <p:cNvSpPr txBox="1">
            <a:spLocks noGrp="1"/>
          </p:cNvSpPr>
          <p:nvPr>
            <p:ph type="subTitle" idx="1"/>
          </p:nvPr>
        </p:nvSpPr>
        <p:spPr>
          <a:xfrm>
            <a:off x="4916850" y="1894200"/>
            <a:ext cx="2316000" cy="48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94" name="Google Shape;294;p35"/>
          <p:cNvSpPr txBox="1">
            <a:spLocks noGrp="1"/>
          </p:cNvSpPr>
          <p:nvPr>
            <p:ph type="subTitle" idx="2"/>
          </p:nvPr>
        </p:nvSpPr>
        <p:spPr>
          <a:xfrm>
            <a:off x="5058900" y="2296473"/>
            <a:ext cx="20319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95" name="Google Shape;295;p35"/>
          <p:cNvSpPr txBox="1">
            <a:spLocks noGrp="1"/>
          </p:cNvSpPr>
          <p:nvPr>
            <p:ph type="subTitle" idx="3"/>
          </p:nvPr>
        </p:nvSpPr>
        <p:spPr>
          <a:xfrm>
            <a:off x="1911150" y="1894200"/>
            <a:ext cx="2316000" cy="48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96" name="Google Shape;296;p35"/>
          <p:cNvSpPr txBox="1">
            <a:spLocks noGrp="1"/>
          </p:cNvSpPr>
          <p:nvPr>
            <p:ph type="subTitle" idx="4"/>
          </p:nvPr>
        </p:nvSpPr>
        <p:spPr>
          <a:xfrm>
            <a:off x="2053300" y="2296473"/>
            <a:ext cx="20319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97" name="Google Shape;297;p35"/>
          <p:cNvSpPr txBox="1">
            <a:spLocks noGrp="1"/>
          </p:cNvSpPr>
          <p:nvPr>
            <p:ph type="subTitle" idx="5"/>
          </p:nvPr>
        </p:nvSpPr>
        <p:spPr>
          <a:xfrm>
            <a:off x="4916850" y="3528902"/>
            <a:ext cx="2316000" cy="48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98" name="Google Shape;298;p35"/>
          <p:cNvSpPr txBox="1">
            <a:spLocks noGrp="1"/>
          </p:cNvSpPr>
          <p:nvPr>
            <p:ph type="subTitle" idx="6"/>
          </p:nvPr>
        </p:nvSpPr>
        <p:spPr>
          <a:xfrm>
            <a:off x="5058900" y="3923733"/>
            <a:ext cx="20319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99" name="Google Shape;299;p35"/>
          <p:cNvSpPr txBox="1">
            <a:spLocks noGrp="1"/>
          </p:cNvSpPr>
          <p:nvPr>
            <p:ph type="subTitle" idx="7"/>
          </p:nvPr>
        </p:nvSpPr>
        <p:spPr>
          <a:xfrm>
            <a:off x="1911150" y="3528902"/>
            <a:ext cx="2316000" cy="48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00" name="Google Shape;300;p35"/>
          <p:cNvSpPr txBox="1">
            <a:spLocks noGrp="1"/>
          </p:cNvSpPr>
          <p:nvPr>
            <p:ph type="subTitle" idx="8"/>
          </p:nvPr>
        </p:nvSpPr>
        <p:spPr>
          <a:xfrm>
            <a:off x="2053200" y="3923733"/>
            <a:ext cx="20319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01" name="Google Shape;301;p35"/>
          <p:cNvSpPr txBox="1">
            <a:spLocks noGrp="1"/>
          </p:cNvSpPr>
          <p:nvPr>
            <p:ph type="title"/>
          </p:nvPr>
        </p:nvSpPr>
        <p:spPr>
          <a:xfrm>
            <a:off x="713225" y="445025"/>
            <a:ext cx="6480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302" name="Google Shape;302;p3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03" name="Google Shape;303;p3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hree columns 1">
  <p:cSld name="CUSTOM_36">
    <p:spTree>
      <p:nvGrpSpPr>
        <p:cNvPr id="1" name="Shape 304"/>
        <p:cNvGrpSpPr/>
        <p:nvPr/>
      </p:nvGrpSpPr>
      <p:grpSpPr>
        <a:xfrm>
          <a:off x="0" y="0"/>
          <a:ext cx="0" cy="0"/>
          <a:chOff x="0" y="0"/>
          <a:chExt cx="0" cy="0"/>
        </a:xfrm>
      </p:grpSpPr>
      <p:sp>
        <p:nvSpPr>
          <p:cNvPr id="305" name="Google Shape;305;p36"/>
          <p:cNvSpPr txBox="1">
            <a:spLocks noGrp="1"/>
          </p:cNvSpPr>
          <p:nvPr>
            <p:ph type="subTitle" idx="1"/>
          </p:nvPr>
        </p:nvSpPr>
        <p:spPr>
          <a:xfrm>
            <a:off x="3571925" y="2904446"/>
            <a:ext cx="2015400" cy="49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06" name="Google Shape;306;p36"/>
          <p:cNvSpPr txBox="1">
            <a:spLocks noGrp="1"/>
          </p:cNvSpPr>
          <p:nvPr>
            <p:ph type="subTitle" idx="2"/>
          </p:nvPr>
        </p:nvSpPr>
        <p:spPr>
          <a:xfrm>
            <a:off x="3571925" y="3306722"/>
            <a:ext cx="2015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07" name="Google Shape;307;p36"/>
          <p:cNvSpPr txBox="1">
            <a:spLocks noGrp="1"/>
          </p:cNvSpPr>
          <p:nvPr>
            <p:ph type="subTitle" idx="3"/>
          </p:nvPr>
        </p:nvSpPr>
        <p:spPr>
          <a:xfrm>
            <a:off x="1088400" y="2904446"/>
            <a:ext cx="2015400" cy="49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08" name="Google Shape;308;p36"/>
          <p:cNvSpPr txBox="1">
            <a:spLocks noGrp="1"/>
          </p:cNvSpPr>
          <p:nvPr>
            <p:ph type="subTitle" idx="4"/>
          </p:nvPr>
        </p:nvSpPr>
        <p:spPr>
          <a:xfrm>
            <a:off x="1088400" y="3306722"/>
            <a:ext cx="2015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09" name="Google Shape;309;p36"/>
          <p:cNvSpPr txBox="1">
            <a:spLocks noGrp="1"/>
          </p:cNvSpPr>
          <p:nvPr>
            <p:ph type="subTitle" idx="5"/>
          </p:nvPr>
        </p:nvSpPr>
        <p:spPr>
          <a:xfrm>
            <a:off x="6055450" y="2904446"/>
            <a:ext cx="2015400" cy="49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10" name="Google Shape;310;p36"/>
          <p:cNvSpPr txBox="1">
            <a:spLocks noGrp="1"/>
          </p:cNvSpPr>
          <p:nvPr>
            <p:ph type="subTitle" idx="6"/>
          </p:nvPr>
        </p:nvSpPr>
        <p:spPr>
          <a:xfrm>
            <a:off x="6055450" y="3306722"/>
            <a:ext cx="2015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11" name="Google Shape;311;p36"/>
          <p:cNvSpPr txBox="1">
            <a:spLocks noGrp="1"/>
          </p:cNvSpPr>
          <p:nvPr>
            <p:ph type="title"/>
          </p:nvPr>
        </p:nvSpPr>
        <p:spPr>
          <a:xfrm>
            <a:off x="713225" y="445025"/>
            <a:ext cx="5517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312" name="Google Shape;312;p3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13" name="Google Shape;313;p3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14" name="Google Shape;314;p36"/>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Numbers and text ">
  <p:cSld name="CUSTOM_23">
    <p:spTree>
      <p:nvGrpSpPr>
        <p:cNvPr id="1" name="Shape 315"/>
        <p:cNvGrpSpPr/>
        <p:nvPr/>
      </p:nvGrpSpPr>
      <p:grpSpPr>
        <a:xfrm>
          <a:off x="0" y="0"/>
          <a:ext cx="0" cy="0"/>
          <a:chOff x="0" y="0"/>
          <a:chExt cx="0" cy="0"/>
        </a:xfrm>
      </p:grpSpPr>
      <p:cxnSp>
        <p:nvCxnSpPr>
          <p:cNvPr id="316" name="Google Shape;316;p3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17" name="Google Shape;317;p3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18" name="Google Shape;318;p37"/>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19" name="Google Shape;319;p37"/>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20" name="Google Shape;320;p37"/>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21" name="Google Shape;321;p37"/>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322" name="Google Shape;322;p37"/>
          <p:cNvSpPr txBox="1">
            <a:spLocks noGrp="1"/>
          </p:cNvSpPr>
          <p:nvPr>
            <p:ph type="title"/>
          </p:nvPr>
        </p:nvSpPr>
        <p:spPr>
          <a:xfrm>
            <a:off x="2780100" y="445025"/>
            <a:ext cx="3583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23" name="Google Shape;323;p37"/>
          <p:cNvSpPr txBox="1">
            <a:spLocks noGrp="1"/>
          </p:cNvSpPr>
          <p:nvPr>
            <p:ph type="subTitle" idx="1"/>
          </p:nvPr>
        </p:nvSpPr>
        <p:spPr>
          <a:xfrm>
            <a:off x="5306650" y="1710190"/>
            <a:ext cx="2486100" cy="40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324" name="Google Shape;324;p37"/>
          <p:cNvSpPr txBox="1">
            <a:spLocks noGrp="1"/>
          </p:cNvSpPr>
          <p:nvPr>
            <p:ph type="subTitle" idx="2"/>
          </p:nvPr>
        </p:nvSpPr>
        <p:spPr>
          <a:xfrm>
            <a:off x="5306650" y="2111217"/>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25" name="Google Shape;325;p37"/>
          <p:cNvSpPr txBox="1">
            <a:spLocks noGrp="1"/>
          </p:cNvSpPr>
          <p:nvPr>
            <p:ph type="subTitle" idx="3"/>
          </p:nvPr>
        </p:nvSpPr>
        <p:spPr>
          <a:xfrm>
            <a:off x="1351250" y="1710190"/>
            <a:ext cx="2486100" cy="40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326" name="Google Shape;326;p37"/>
          <p:cNvSpPr txBox="1">
            <a:spLocks noGrp="1"/>
          </p:cNvSpPr>
          <p:nvPr>
            <p:ph type="subTitle" idx="4"/>
          </p:nvPr>
        </p:nvSpPr>
        <p:spPr>
          <a:xfrm>
            <a:off x="1351250" y="2111217"/>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27" name="Google Shape;327;p37"/>
          <p:cNvSpPr txBox="1">
            <a:spLocks noGrp="1"/>
          </p:cNvSpPr>
          <p:nvPr>
            <p:ph type="subTitle" idx="5"/>
          </p:nvPr>
        </p:nvSpPr>
        <p:spPr>
          <a:xfrm>
            <a:off x="5306650" y="3552118"/>
            <a:ext cx="2486100" cy="46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328" name="Google Shape;328;p37"/>
          <p:cNvSpPr txBox="1">
            <a:spLocks noGrp="1"/>
          </p:cNvSpPr>
          <p:nvPr>
            <p:ph type="subTitle" idx="6"/>
          </p:nvPr>
        </p:nvSpPr>
        <p:spPr>
          <a:xfrm>
            <a:off x="5306650" y="3946487"/>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29" name="Google Shape;329;p37"/>
          <p:cNvSpPr txBox="1">
            <a:spLocks noGrp="1"/>
          </p:cNvSpPr>
          <p:nvPr>
            <p:ph type="subTitle" idx="7"/>
          </p:nvPr>
        </p:nvSpPr>
        <p:spPr>
          <a:xfrm>
            <a:off x="1351250" y="3552118"/>
            <a:ext cx="2486100" cy="46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330" name="Google Shape;330;p37"/>
          <p:cNvSpPr txBox="1">
            <a:spLocks noGrp="1"/>
          </p:cNvSpPr>
          <p:nvPr>
            <p:ph type="subTitle" idx="8"/>
          </p:nvPr>
        </p:nvSpPr>
        <p:spPr>
          <a:xfrm>
            <a:off x="1351300" y="3946487"/>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31" name="Google Shape;331;p37"/>
          <p:cNvSpPr txBox="1">
            <a:spLocks noGrp="1"/>
          </p:cNvSpPr>
          <p:nvPr>
            <p:ph type="title" idx="9" hasCustomPrompt="1"/>
          </p:nvPr>
        </p:nvSpPr>
        <p:spPr>
          <a:xfrm>
            <a:off x="1351250" y="1131425"/>
            <a:ext cx="2486100" cy="667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332" name="Google Shape;332;p37"/>
          <p:cNvSpPr txBox="1">
            <a:spLocks noGrp="1"/>
          </p:cNvSpPr>
          <p:nvPr>
            <p:ph type="title" idx="13" hasCustomPrompt="1"/>
          </p:nvPr>
        </p:nvSpPr>
        <p:spPr>
          <a:xfrm>
            <a:off x="5306650" y="1131425"/>
            <a:ext cx="2486100" cy="667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333" name="Google Shape;333;p37"/>
          <p:cNvSpPr txBox="1">
            <a:spLocks noGrp="1"/>
          </p:cNvSpPr>
          <p:nvPr>
            <p:ph type="title" idx="14" hasCustomPrompt="1"/>
          </p:nvPr>
        </p:nvSpPr>
        <p:spPr>
          <a:xfrm>
            <a:off x="1351300" y="2964563"/>
            <a:ext cx="2486100" cy="667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334" name="Google Shape;334;p37"/>
          <p:cNvSpPr txBox="1">
            <a:spLocks noGrp="1"/>
          </p:cNvSpPr>
          <p:nvPr>
            <p:ph type="title" idx="15" hasCustomPrompt="1"/>
          </p:nvPr>
        </p:nvSpPr>
        <p:spPr>
          <a:xfrm>
            <a:off x="5306650" y="2964563"/>
            <a:ext cx="2486100" cy="667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three columns 2">
  <p:cSld name="CUSTOM_4_2_1">
    <p:spTree>
      <p:nvGrpSpPr>
        <p:cNvPr id="1" name="Shape 335"/>
        <p:cNvGrpSpPr/>
        <p:nvPr/>
      </p:nvGrpSpPr>
      <p:grpSpPr>
        <a:xfrm>
          <a:off x="0" y="0"/>
          <a:ext cx="0" cy="0"/>
          <a:chOff x="0" y="0"/>
          <a:chExt cx="0" cy="0"/>
        </a:xfrm>
      </p:grpSpPr>
      <p:sp>
        <p:nvSpPr>
          <p:cNvPr id="336" name="Google Shape;336;p38"/>
          <p:cNvSpPr txBox="1">
            <a:spLocks noGrp="1"/>
          </p:cNvSpPr>
          <p:nvPr>
            <p:ph type="subTitle" idx="1"/>
          </p:nvPr>
        </p:nvSpPr>
        <p:spPr>
          <a:xfrm>
            <a:off x="3718325" y="3294199"/>
            <a:ext cx="16428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37" name="Google Shape;337;p38"/>
          <p:cNvSpPr txBox="1">
            <a:spLocks noGrp="1"/>
          </p:cNvSpPr>
          <p:nvPr>
            <p:ph type="subTitle" idx="2"/>
          </p:nvPr>
        </p:nvSpPr>
        <p:spPr>
          <a:xfrm>
            <a:off x="3617675" y="3703897"/>
            <a:ext cx="1844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accent4"/>
              </a:buClr>
              <a:buSzPts val="1400"/>
              <a:buNone/>
              <a:defRPr>
                <a:solidFill>
                  <a:schemeClr val="accent4"/>
                </a:solidFill>
              </a:defRPr>
            </a:lvl2pPr>
            <a:lvl3pPr lvl="2" algn="ctr" rtl="0">
              <a:spcBef>
                <a:spcPts val="0"/>
              </a:spcBef>
              <a:spcAft>
                <a:spcPts val="0"/>
              </a:spcAft>
              <a:buClr>
                <a:schemeClr val="accent4"/>
              </a:buClr>
              <a:buSzPts val="1400"/>
              <a:buNone/>
              <a:defRPr>
                <a:solidFill>
                  <a:schemeClr val="accent4"/>
                </a:solidFill>
              </a:defRPr>
            </a:lvl3pPr>
            <a:lvl4pPr lvl="3" algn="ctr" rtl="0">
              <a:spcBef>
                <a:spcPts val="0"/>
              </a:spcBef>
              <a:spcAft>
                <a:spcPts val="0"/>
              </a:spcAft>
              <a:buClr>
                <a:schemeClr val="accent4"/>
              </a:buClr>
              <a:buSzPts val="1400"/>
              <a:buNone/>
              <a:defRPr>
                <a:solidFill>
                  <a:schemeClr val="accent4"/>
                </a:solidFill>
              </a:defRPr>
            </a:lvl4pPr>
            <a:lvl5pPr lvl="4" algn="ctr" rtl="0">
              <a:spcBef>
                <a:spcPts val="0"/>
              </a:spcBef>
              <a:spcAft>
                <a:spcPts val="0"/>
              </a:spcAft>
              <a:buClr>
                <a:schemeClr val="accent4"/>
              </a:buClr>
              <a:buSzPts val="1400"/>
              <a:buNone/>
              <a:defRPr>
                <a:solidFill>
                  <a:schemeClr val="accent4"/>
                </a:solidFill>
              </a:defRPr>
            </a:lvl5pPr>
            <a:lvl6pPr lvl="5" algn="ctr" rtl="0">
              <a:spcBef>
                <a:spcPts val="0"/>
              </a:spcBef>
              <a:spcAft>
                <a:spcPts val="0"/>
              </a:spcAft>
              <a:buClr>
                <a:schemeClr val="accent4"/>
              </a:buClr>
              <a:buSzPts val="1400"/>
              <a:buNone/>
              <a:defRPr>
                <a:solidFill>
                  <a:schemeClr val="accent4"/>
                </a:solidFill>
              </a:defRPr>
            </a:lvl6pPr>
            <a:lvl7pPr lvl="6" algn="ctr" rtl="0">
              <a:spcBef>
                <a:spcPts val="0"/>
              </a:spcBef>
              <a:spcAft>
                <a:spcPts val="0"/>
              </a:spcAft>
              <a:buClr>
                <a:schemeClr val="accent4"/>
              </a:buClr>
              <a:buSzPts val="1400"/>
              <a:buNone/>
              <a:defRPr>
                <a:solidFill>
                  <a:schemeClr val="accent4"/>
                </a:solidFill>
              </a:defRPr>
            </a:lvl7pPr>
            <a:lvl8pPr lvl="7" algn="ctr" rtl="0">
              <a:spcBef>
                <a:spcPts val="0"/>
              </a:spcBef>
              <a:spcAft>
                <a:spcPts val="0"/>
              </a:spcAft>
              <a:buClr>
                <a:schemeClr val="accent4"/>
              </a:buClr>
              <a:buSzPts val="1400"/>
              <a:buNone/>
              <a:defRPr>
                <a:solidFill>
                  <a:schemeClr val="accent4"/>
                </a:solidFill>
              </a:defRPr>
            </a:lvl8pPr>
            <a:lvl9pPr lvl="8" algn="ctr" rtl="0">
              <a:spcBef>
                <a:spcPts val="0"/>
              </a:spcBef>
              <a:spcAft>
                <a:spcPts val="0"/>
              </a:spcAft>
              <a:buClr>
                <a:schemeClr val="accent4"/>
              </a:buClr>
              <a:buSzPts val="1400"/>
              <a:buNone/>
              <a:defRPr>
                <a:solidFill>
                  <a:schemeClr val="accent4"/>
                </a:solidFill>
              </a:defRPr>
            </a:lvl9pPr>
          </a:lstStyle>
          <a:p>
            <a:endParaRPr/>
          </a:p>
        </p:txBody>
      </p:sp>
      <p:sp>
        <p:nvSpPr>
          <p:cNvPr id="338" name="Google Shape;338;p38"/>
          <p:cNvSpPr txBox="1">
            <a:spLocks noGrp="1"/>
          </p:cNvSpPr>
          <p:nvPr>
            <p:ph type="subTitle" idx="3"/>
          </p:nvPr>
        </p:nvSpPr>
        <p:spPr>
          <a:xfrm>
            <a:off x="1328025" y="3294199"/>
            <a:ext cx="16428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39" name="Google Shape;339;p38"/>
          <p:cNvSpPr txBox="1">
            <a:spLocks noGrp="1"/>
          </p:cNvSpPr>
          <p:nvPr>
            <p:ph type="subTitle" idx="4"/>
          </p:nvPr>
        </p:nvSpPr>
        <p:spPr>
          <a:xfrm>
            <a:off x="1227426" y="3703897"/>
            <a:ext cx="1844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accent4"/>
              </a:buClr>
              <a:buSzPts val="1400"/>
              <a:buNone/>
              <a:defRPr>
                <a:solidFill>
                  <a:schemeClr val="accent4"/>
                </a:solidFill>
              </a:defRPr>
            </a:lvl2pPr>
            <a:lvl3pPr lvl="2" algn="ctr" rtl="0">
              <a:spcBef>
                <a:spcPts val="0"/>
              </a:spcBef>
              <a:spcAft>
                <a:spcPts val="0"/>
              </a:spcAft>
              <a:buClr>
                <a:schemeClr val="accent4"/>
              </a:buClr>
              <a:buSzPts val="1400"/>
              <a:buNone/>
              <a:defRPr>
                <a:solidFill>
                  <a:schemeClr val="accent4"/>
                </a:solidFill>
              </a:defRPr>
            </a:lvl3pPr>
            <a:lvl4pPr lvl="3" algn="ctr" rtl="0">
              <a:spcBef>
                <a:spcPts val="0"/>
              </a:spcBef>
              <a:spcAft>
                <a:spcPts val="0"/>
              </a:spcAft>
              <a:buClr>
                <a:schemeClr val="accent4"/>
              </a:buClr>
              <a:buSzPts val="1400"/>
              <a:buNone/>
              <a:defRPr>
                <a:solidFill>
                  <a:schemeClr val="accent4"/>
                </a:solidFill>
              </a:defRPr>
            </a:lvl4pPr>
            <a:lvl5pPr lvl="4" algn="ctr" rtl="0">
              <a:spcBef>
                <a:spcPts val="0"/>
              </a:spcBef>
              <a:spcAft>
                <a:spcPts val="0"/>
              </a:spcAft>
              <a:buClr>
                <a:schemeClr val="accent4"/>
              </a:buClr>
              <a:buSzPts val="1400"/>
              <a:buNone/>
              <a:defRPr>
                <a:solidFill>
                  <a:schemeClr val="accent4"/>
                </a:solidFill>
              </a:defRPr>
            </a:lvl5pPr>
            <a:lvl6pPr lvl="5" algn="ctr" rtl="0">
              <a:spcBef>
                <a:spcPts val="0"/>
              </a:spcBef>
              <a:spcAft>
                <a:spcPts val="0"/>
              </a:spcAft>
              <a:buClr>
                <a:schemeClr val="accent4"/>
              </a:buClr>
              <a:buSzPts val="1400"/>
              <a:buNone/>
              <a:defRPr>
                <a:solidFill>
                  <a:schemeClr val="accent4"/>
                </a:solidFill>
              </a:defRPr>
            </a:lvl6pPr>
            <a:lvl7pPr lvl="6" algn="ctr" rtl="0">
              <a:spcBef>
                <a:spcPts val="0"/>
              </a:spcBef>
              <a:spcAft>
                <a:spcPts val="0"/>
              </a:spcAft>
              <a:buClr>
                <a:schemeClr val="accent4"/>
              </a:buClr>
              <a:buSzPts val="1400"/>
              <a:buNone/>
              <a:defRPr>
                <a:solidFill>
                  <a:schemeClr val="accent4"/>
                </a:solidFill>
              </a:defRPr>
            </a:lvl7pPr>
            <a:lvl8pPr lvl="7" algn="ctr" rtl="0">
              <a:spcBef>
                <a:spcPts val="0"/>
              </a:spcBef>
              <a:spcAft>
                <a:spcPts val="0"/>
              </a:spcAft>
              <a:buClr>
                <a:schemeClr val="accent4"/>
              </a:buClr>
              <a:buSzPts val="1400"/>
              <a:buNone/>
              <a:defRPr>
                <a:solidFill>
                  <a:schemeClr val="accent4"/>
                </a:solidFill>
              </a:defRPr>
            </a:lvl8pPr>
            <a:lvl9pPr lvl="8" algn="ctr" rtl="0">
              <a:spcBef>
                <a:spcPts val="0"/>
              </a:spcBef>
              <a:spcAft>
                <a:spcPts val="0"/>
              </a:spcAft>
              <a:buClr>
                <a:schemeClr val="accent4"/>
              </a:buClr>
              <a:buSzPts val="1400"/>
              <a:buNone/>
              <a:defRPr>
                <a:solidFill>
                  <a:schemeClr val="accent4"/>
                </a:solidFill>
              </a:defRPr>
            </a:lvl9pPr>
          </a:lstStyle>
          <a:p>
            <a:endParaRPr/>
          </a:p>
        </p:txBody>
      </p:sp>
      <p:sp>
        <p:nvSpPr>
          <p:cNvPr id="340" name="Google Shape;340;p38"/>
          <p:cNvSpPr txBox="1">
            <a:spLocks noGrp="1"/>
          </p:cNvSpPr>
          <p:nvPr>
            <p:ph type="subTitle" idx="5"/>
          </p:nvPr>
        </p:nvSpPr>
        <p:spPr>
          <a:xfrm>
            <a:off x="6108550" y="3294199"/>
            <a:ext cx="16431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41" name="Google Shape;341;p38"/>
          <p:cNvSpPr txBox="1">
            <a:spLocks noGrp="1"/>
          </p:cNvSpPr>
          <p:nvPr>
            <p:ph type="subTitle" idx="6"/>
          </p:nvPr>
        </p:nvSpPr>
        <p:spPr>
          <a:xfrm>
            <a:off x="6008050" y="3703897"/>
            <a:ext cx="1844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accent4"/>
              </a:buClr>
              <a:buSzPts val="1400"/>
              <a:buNone/>
              <a:defRPr>
                <a:solidFill>
                  <a:schemeClr val="accent4"/>
                </a:solidFill>
              </a:defRPr>
            </a:lvl2pPr>
            <a:lvl3pPr lvl="2" algn="ctr" rtl="0">
              <a:spcBef>
                <a:spcPts val="0"/>
              </a:spcBef>
              <a:spcAft>
                <a:spcPts val="0"/>
              </a:spcAft>
              <a:buClr>
                <a:schemeClr val="accent4"/>
              </a:buClr>
              <a:buSzPts val="1400"/>
              <a:buNone/>
              <a:defRPr>
                <a:solidFill>
                  <a:schemeClr val="accent4"/>
                </a:solidFill>
              </a:defRPr>
            </a:lvl3pPr>
            <a:lvl4pPr lvl="3" algn="ctr" rtl="0">
              <a:spcBef>
                <a:spcPts val="0"/>
              </a:spcBef>
              <a:spcAft>
                <a:spcPts val="0"/>
              </a:spcAft>
              <a:buClr>
                <a:schemeClr val="accent4"/>
              </a:buClr>
              <a:buSzPts val="1400"/>
              <a:buNone/>
              <a:defRPr>
                <a:solidFill>
                  <a:schemeClr val="accent4"/>
                </a:solidFill>
              </a:defRPr>
            </a:lvl4pPr>
            <a:lvl5pPr lvl="4" algn="ctr" rtl="0">
              <a:spcBef>
                <a:spcPts val="0"/>
              </a:spcBef>
              <a:spcAft>
                <a:spcPts val="0"/>
              </a:spcAft>
              <a:buClr>
                <a:schemeClr val="accent4"/>
              </a:buClr>
              <a:buSzPts val="1400"/>
              <a:buNone/>
              <a:defRPr>
                <a:solidFill>
                  <a:schemeClr val="accent4"/>
                </a:solidFill>
              </a:defRPr>
            </a:lvl5pPr>
            <a:lvl6pPr lvl="5" algn="ctr" rtl="0">
              <a:spcBef>
                <a:spcPts val="0"/>
              </a:spcBef>
              <a:spcAft>
                <a:spcPts val="0"/>
              </a:spcAft>
              <a:buClr>
                <a:schemeClr val="accent4"/>
              </a:buClr>
              <a:buSzPts val="1400"/>
              <a:buNone/>
              <a:defRPr>
                <a:solidFill>
                  <a:schemeClr val="accent4"/>
                </a:solidFill>
              </a:defRPr>
            </a:lvl6pPr>
            <a:lvl7pPr lvl="6" algn="ctr" rtl="0">
              <a:spcBef>
                <a:spcPts val="0"/>
              </a:spcBef>
              <a:spcAft>
                <a:spcPts val="0"/>
              </a:spcAft>
              <a:buClr>
                <a:schemeClr val="accent4"/>
              </a:buClr>
              <a:buSzPts val="1400"/>
              <a:buNone/>
              <a:defRPr>
                <a:solidFill>
                  <a:schemeClr val="accent4"/>
                </a:solidFill>
              </a:defRPr>
            </a:lvl7pPr>
            <a:lvl8pPr lvl="7" algn="ctr" rtl="0">
              <a:spcBef>
                <a:spcPts val="0"/>
              </a:spcBef>
              <a:spcAft>
                <a:spcPts val="0"/>
              </a:spcAft>
              <a:buClr>
                <a:schemeClr val="accent4"/>
              </a:buClr>
              <a:buSzPts val="1400"/>
              <a:buNone/>
              <a:defRPr>
                <a:solidFill>
                  <a:schemeClr val="accent4"/>
                </a:solidFill>
              </a:defRPr>
            </a:lvl8pPr>
            <a:lvl9pPr lvl="8" algn="ctr" rtl="0">
              <a:spcBef>
                <a:spcPts val="0"/>
              </a:spcBef>
              <a:spcAft>
                <a:spcPts val="0"/>
              </a:spcAft>
              <a:buClr>
                <a:schemeClr val="accent4"/>
              </a:buClr>
              <a:buSzPts val="1400"/>
              <a:buNone/>
              <a:defRPr>
                <a:solidFill>
                  <a:schemeClr val="accent4"/>
                </a:solidFill>
              </a:defRPr>
            </a:lvl9pPr>
          </a:lstStyle>
          <a:p>
            <a:endParaRPr/>
          </a:p>
        </p:txBody>
      </p:sp>
      <p:sp>
        <p:nvSpPr>
          <p:cNvPr id="342" name="Google Shape;342;p38"/>
          <p:cNvSpPr txBox="1">
            <a:spLocks noGrp="1"/>
          </p:cNvSpPr>
          <p:nvPr>
            <p:ph type="title"/>
          </p:nvPr>
        </p:nvSpPr>
        <p:spPr>
          <a:xfrm>
            <a:off x="713225" y="445025"/>
            <a:ext cx="3188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343" name="Google Shape;343;p38"/>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44" name="Google Shape;344;p38"/>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four columns 3">
  <p:cSld name="CUSTOM_5">
    <p:spTree>
      <p:nvGrpSpPr>
        <p:cNvPr id="1" name="Shape 345"/>
        <p:cNvGrpSpPr/>
        <p:nvPr/>
      </p:nvGrpSpPr>
      <p:grpSpPr>
        <a:xfrm>
          <a:off x="0" y="0"/>
          <a:ext cx="0" cy="0"/>
          <a:chOff x="0" y="0"/>
          <a:chExt cx="0" cy="0"/>
        </a:xfrm>
      </p:grpSpPr>
      <p:sp>
        <p:nvSpPr>
          <p:cNvPr id="346" name="Google Shape;346;p39"/>
          <p:cNvSpPr txBox="1">
            <a:spLocks noGrp="1"/>
          </p:cNvSpPr>
          <p:nvPr>
            <p:ph type="subTitle" idx="1"/>
          </p:nvPr>
        </p:nvSpPr>
        <p:spPr>
          <a:xfrm>
            <a:off x="4750175" y="1632746"/>
            <a:ext cx="2014800" cy="499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47" name="Google Shape;347;p39"/>
          <p:cNvSpPr txBox="1">
            <a:spLocks noGrp="1"/>
          </p:cNvSpPr>
          <p:nvPr>
            <p:ph type="subTitle" idx="2"/>
          </p:nvPr>
        </p:nvSpPr>
        <p:spPr>
          <a:xfrm>
            <a:off x="4750184" y="2035022"/>
            <a:ext cx="20148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48" name="Google Shape;348;p39"/>
          <p:cNvSpPr txBox="1">
            <a:spLocks noGrp="1"/>
          </p:cNvSpPr>
          <p:nvPr>
            <p:ph type="subTitle" idx="3"/>
          </p:nvPr>
        </p:nvSpPr>
        <p:spPr>
          <a:xfrm>
            <a:off x="2306450" y="1632746"/>
            <a:ext cx="2014800" cy="49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49" name="Google Shape;349;p39"/>
          <p:cNvSpPr txBox="1">
            <a:spLocks noGrp="1"/>
          </p:cNvSpPr>
          <p:nvPr>
            <p:ph type="subTitle" idx="4"/>
          </p:nvPr>
        </p:nvSpPr>
        <p:spPr>
          <a:xfrm>
            <a:off x="2306462" y="2035022"/>
            <a:ext cx="20148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50" name="Google Shape;350;p39"/>
          <p:cNvSpPr txBox="1">
            <a:spLocks noGrp="1"/>
          </p:cNvSpPr>
          <p:nvPr>
            <p:ph type="subTitle" idx="5"/>
          </p:nvPr>
        </p:nvSpPr>
        <p:spPr>
          <a:xfrm>
            <a:off x="4750175" y="3062273"/>
            <a:ext cx="2014800" cy="499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51" name="Google Shape;351;p39"/>
          <p:cNvSpPr txBox="1">
            <a:spLocks noGrp="1"/>
          </p:cNvSpPr>
          <p:nvPr>
            <p:ph type="subTitle" idx="6"/>
          </p:nvPr>
        </p:nvSpPr>
        <p:spPr>
          <a:xfrm>
            <a:off x="4750184" y="3471047"/>
            <a:ext cx="20148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52" name="Google Shape;352;p39"/>
          <p:cNvSpPr txBox="1">
            <a:spLocks noGrp="1"/>
          </p:cNvSpPr>
          <p:nvPr>
            <p:ph type="subTitle" idx="7"/>
          </p:nvPr>
        </p:nvSpPr>
        <p:spPr>
          <a:xfrm>
            <a:off x="2306450" y="3062273"/>
            <a:ext cx="2014800" cy="49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53" name="Google Shape;353;p39"/>
          <p:cNvSpPr txBox="1">
            <a:spLocks noGrp="1"/>
          </p:cNvSpPr>
          <p:nvPr>
            <p:ph type="subTitle" idx="8"/>
          </p:nvPr>
        </p:nvSpPr>
        <p:spPr>
          <a:xfrm>
            <a:off x="2306462" y="3471047"/>
            <a:ext cx="20148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54" name="Google Shape;354;p39"/>
          <p:cNvSpPr txBox="1">
            <a:spLocks noGrp="1"/>
          </p:cNvSpPr>
          <p:nvPr>
            <p:ph type="title"/>
          </p:nvPr>
        </p:nvSpPr>
        <p:spPr>
          <a:xfrm>
            <a:off x="713225" y="445025"/>
            <a:ext cx="2785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355" name="Google Shape;355;p3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56" name="Google Shape;356;p3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hree columns 3">
  <p:cSld name="CUSTOM_26">
    <p:spTree>
      <p:nvGrpSpPr>
        <p:cNvPr id="1" name="Shape 357"/>
        <p:cNvGrpSpPr/>
        <p:nvPr/>
      </p:nvGrpSpPr>
      <p:grpSpPr>
        <a:xfrm>
          <a:off x="0" y="0"/>
          <a:ext cx="0" cy="0"/>
          <a:chOff x="0" y="0"/>
          <a:chExt cx="0" cy="0"/>
        </a:xfrm>
      </p:grpSpPr>
      <p:cxnSp>
        <p:nvCxnSpPr>
          <p:cNvPr id="358" name="Google Shape;358;p4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59" name="Google Shape;359;p4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60" name="Google Shape;360;p40"/>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61" name="Google Shape;361;p40"/>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62" name="Google Shape;362;p40"/>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63" name="Google Shape;363;p40"/>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364" name="Google Shape;364;p40"/>
          <p:cNvSpPr txBox="1">
            <a:spLocks noGrp="1"/>
          </p:cNvSpPr>
          <p:nvPr>
            <p:ph type="subTitle" idx="1"/>
          </p:nvPr>
        </p:nvSpPr>
        <p:spPr>
          <a:xfrm>
            <a:off x="728750" y="1112872"/>
            <a:ext cx="2014800" cy="499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65" name="Google Shape;365;p40"/>
          <p:cNvSpPr txBox="1">
            <a:spLocks noGrp="1"/>
          </p:cNvSpPr>
          <p:nvPr>
            <p:ph type="subTitle" idx="2"/>
          </p:nvPr>
        </p:nvSpPr>
        <p:spPr>
          <a:xfrm>
            <a:off x="728762" y="1515149"/>
            <a:ext cx="20148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66" name="Google Shape;366;p40"/>
          <p:cNvSpPr txBox="1">
            <a:spLocks noGrp="1"/>
          </p:cNvSpPr>
          <p:nvPr>
            <p:ph type="subTitle" idx="3"/>
          </p:nvPr>
        </p:nvSpPr>
        <p:spPr>
          <a:xfrm>
            <a:off x="728750" y="2036386"/>
            <a:ext cx="2014800" cy="499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67" name="Google Shape;367;p40"/>
          <p:cNvSpPr txBox="1">
            <a:spLocks noGrp="1"/>
          </p:cNvSpPr>
          <p:nvPr>
            <p:ph type="subTitle" idx="4"/>
          </p:nvPr>
        </p:nvSpPr>
        <p:spPr>
          <a:xfrm>
            <a:off x="728762" y="2445160"/>
            <a:ext cx="20148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68" name="Google Shape;368;p40"/>
          <p:cNvSpPr txBox="1">
            <a:spLocks noGrp="1"/>
          </p:cNvSpPr>
          <p:nvPr>
            <p:ph type="title"/>
          </p:nvPr>
        </p:nvSpPr>
        <p:spPr>
          <a:xfrm>
            <a:off x="1531650" y="445025"/>
            <a:ext cx="608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a:ea typeface="Merriweather Light"/>
                <a:cs typeface="Merriweather Light"/>
                <a:sym typeface="Merriweather Light"/>
              </a:defRPr>
            </a:lvl2pPr>
            <a:lvl3pPr lvl="2" algn="ctr" rtl="0">
              <a:spcBef>
                <a:spcPts val="0"/>
              </a:spcBef>
              <a:spcAft>
                <a:spcPts val="0"/>
              </a:spcAft>
              <a:buSzPts val="3000"/>
              <a:buNone/>
              <a:defRPr>
                <a:latin typeface="Merriweather Light"/>
                <a:ea typeface="Merriweather Light"/>
                <a:cs typeface="Merriweather Light"/>
                <a:sym typeface="Merriweather Light"/>
              </a:defRPr>
            </a:lvl3pPr>
            <a:lvl4pPr lvl="3" algn="ctr" rtl="0">
              <a:spcBef>
                <a:spcPts val="0"/>
              </a:spcBef>
              <a:spcAft>
                <a:spcPts val="0"/>
              </a:spcAft>
              <a:buSzPts val="3000"/>
              <a:buNone/>
              <a:defRPr>
                <a:latin typeface="Merriweather Light"/>
                <a:ea typeface="Merriweather Light"/>
                <a:cs typeface="Merriweather Light"/>
                <a:sym typeface="Merriweather Light"/>
              </a:defRPr>
            </a:lvl4pPr>
            <a:lvl5pPr lvl="4" algn="ctr" rtl="0">
              <a:spcBef>
                <a:spcPts val="0"/>
              </a:spcBef>
              <a:spcAft>
                <a:spcPts val="0"/>
              </a:spcAft>
              <a:buSzPts val="3000"/>
              <a:buNone/>
              <a:defRPr>
                <a:latin typeface="Merriweather Light"/>
                <a:ea typeface="Merriweather Light"/>
                <a:cs typeface="Merriweather Light"/>
                <a:sym typeface="Merriweather Light"/>
              </a:defRPr>
            </a:lvl5pPr>
            <a:lvl6pPr lvl="5" algn="ctr" rtl="0">
              <a:spcBef>
                <a:spcPts val="0"/>
              </a:spcBef>
              <a:spcAft>
                <a:spcPts val="0"/>
              </a:spcAft>
              <a:buSzPts val="3000"/>
              <a:buNone/>
              <a:defRPr>
                <a:latin typeface="Merriweather Light"/>
                <a:ea typeface="Merriweather Light"/>
                <a:cs typeface="Merriweather Light"/>
                <a:sym typeface="Merriweather Light"/>
              </a:defRPr>
            </a:lvl6pPr>
            <a:lvl7pPr lvl="6" algn="ctr" rtl="0">
              <a:spcBef>
                <a:spcPts val="0"/>
              </a:spcBef>
              <a:spcAft>
                <a:spcPts val="0"/>
              </a:spcAft>
              <a:buSzPts val="3000"/>
              <a:buNone/>
              <a:defRPr>
                <a:latin typeface="Merriweather Light"/>
                <a:ea typeface="Merriweather Light"/>
                <a:cs typeface="Merriweather Light"/>
                <a:sym typeface="Merriweather Light"/>
              </a:defRPr>
            </a:lvl7pPr>
            <a:lvl8pPr lvl="7" algn="ctr" rtl="0">
              <a:spcBef>
                <a:spcPts val="0"/>
              </a:spcBef>
              <a:spcAft>
                <a:spcPts val="0"/>
              </a:spcAft>
              <a:buSzPts val="3000"/>
              <a:buNone/>
              <a:defRPr>
                <a:latin typeface="Merriweather Light"/>
                <a:ea typeface="Merriweather Light"/>
                <a:cs typeface="Merriweather Light"/>
                <a:sym typeface="Merriweather Light"/>
              </a:defRPr>
            </a:lvl8pPr>
            <a:lvl9pPr lvl="8" algn="ctr"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sp>
        <p:nvSpPr>
          <p:cNvPr id="369" name="Google Shape;369;p40"/>
          <p:cNvSpPr txBox="1">
            <a:spLocks noGrp="1"/>
          </p:cNvSpPr>
          <p:nvPr>
            <p:ph type="subTitle" idx="5"/>
          </p:nvPr>
        </p:nvSpPr>
        <p:spPr>
          <a:xfrm>
            <a:off x="728750" y="2997225"/>
            <a:ext cx="2014800" cy="499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70" name="Google Shape;370;p40"/>
          <p:cNvSpPr txBox="1">
            <a:spLocks noGrp="1"/>
          </p:cNvSpPr>
          <p:nvPr>
            <p:ph type="subTitle" idx="6"/>
          </p:nvPr>
        </p:nvSpPr>
        <p:spPr>
          <a:xfrm>
            <a:off x="728762" y="3405999"/>
            <a:ext cx="20148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713225" y="445025"/>
            <a:ext cx="56811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5"/>
          <p:cNvSpPr txBox="1">
            <a:spLocks noGrp="1"/>
          </p:cNvSpPr>
          <p:nvPr>
            <p:ph type="subTitle" idx="1"/>
          </p:nvPr>
        </p:nvSpPr>
        <p:spPr>
          <a:xfrm>
            <a:off x="5038975" y="2551449"/>
            <a:ext cx="2486100" cy="50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SzPts val="2400"/>
              <a:buFont typeface="Vidaloka"/>
              <a:buNone/>
              <a:defRPr sz="2400" b="1">
                <a:latin typeface="Vidaloka"/>
                <a:ea typeface="Vidaloka"/>
                <a:cs typeface="Vidaloka"/>
                <a:sym typeface="Vidaloka"/>
              </a:defRPr>
            </a:lvl2pPr>
            <a:lvl3pPr lvl="2" algn="ctr" rtl="0">
              <a:spcBef>
                <a:spcPts val="0"/>
              </a:spcBef>
              <a:spcAft>
                <a:spcPts val="0"/>
              </a:spcAft>
              <a:buSzPts val="2400"/>
              <a:buFont typeface="Vidaloka"/>
              <a:buNone/>
              <a:defRPr sz="2400" b="1">
                <a:latin typeface="Vidaloka"/>
                <a:ea typeface="Vidaloka"/>
                <a:cs typeface="Vidaloka"/>
                <a:sym typeface="Vidaloka"/>
              </a:defRPr>
            </a:lvl3pPr>
            <a:lvl4pPr lvl="3" algn="ctr" rtl="0">
              <a:spcBef>
                <a:spcPts val="0"/>
              </a:spcBef>
              <a:spcAft>
                <a:spcPts val="0"/>
              </a:spcAft>
              <a:buSzPts val="2400"/>
              <a:buFont typeface="Vidaloka"/>
              <a:buNone/>
              <a:defRPr sz="2400" b="1">
                <a:latin typeface="Vidaloka"/>
                <a:ea typeface="Vidaloka"/>
                <a:cs typeface="Vidaloka"/>
                <a:sym typeface="Vidaloka"/>
              </a:defRPr>
            </a:lvl4pPr>
            <a:lvl5pPr lvl="4" algn="ctr" rtl="0">
              <a:spcBef>
                <a:spcPts val="0"/>
              </a:spcBef>
              <a:spcAft>
                <a:spcPts val="0"/>
              </a:spcAft>
              <a:buSzPts val="2400"/>
              <a:buFont typeface="Vidaloka"/>
              <a:buNone/>
              <a:defRPr sz="2400" b="1">
                <a:latin typeface="Vidaloka"/>
                <a:ea typeface="Vidaloka"/>
                <a:cs typeface="Vidaloka"/>
                <a:sym typeface="Vidaloka"/>
              </a:defRPr>
            </a:lvl5pPr>
            <a:lvl6pPr lvl="5" algn="ctr" rtl="0">
              <a:spcBef>
                <a:spcPts val="0"/>
              </a:spcBef>
              <a:spcAft>
                <a:spcPts val="0"/>
              </a:spcAft>
              <a:buSzPts val="2400"/>
              <a:buFont typeface="Vidaloka"/>
              <a:buNone/>
              <a:defRPr sz="2400" b="1">
                <a:latin typeface="Vidaloka"/>
                <a:ea typeface="Vidaloka"/>
                <a:cs typeface="Vidaloka"/>
                <a:sym typeface="Vidaloka"/>
              </a:defRPr>
            </a:lvl6pPr>
            <a:lvl7pPr lvl="6" algn="ctr" rtl="0">
              <a:spcBef>
                <a:spcPts val="0"/>
              </a:spcBef>
              <a:spcAft>
                <a:spcPts val="0"/>
              </a:spcAft>
              <a:buSzPts val="2400"/>
              <a:buFont typeface="Vidaloka"/>
              <a:buNone/>
              <a:defRPr sz="2400" b="1">
                <a:latin typeface="Vidaloka"/>
                <a:ea typeface="Vidaloka"/>
                <a:cs typeface="Vidaloka"/>
                <a:sym typeface="Vidaloka"/>
              </a:defRPr>
            </a:lvl7pPr>
            <a:lvl8pPr lvl="7" algn="ctr" rtl="0">
              <a:spcBef>
                <a:spcPts val="0"/>
              </a:spcBef>
              <a:spcAft>
                <a:spcPts val="0"/>
              </a:spcAft>
              <a:buSzPts val="2400"/>
              <a:buFont typeface="Vidaloka"/>
              <a:buNone/>
              <a:defRPr sz="2400" b="1">
                <a:latin typeface="Vidaloka"/>
                <a:ea typeface="Vidaloka"/>
                <a:cs typeface="Vidaloka"/>
                <a:sym typeface="Vidaloka"/>
              </a:defRPr>
            </a:lvl8pPr>
            <a:lvl9pPr lvl="8" algn="ctr" rtl="0">
              <a:spcBef>
                <a:spcPts val="0"/>
              </a:spcBef>
              <a:spcAft>
                <a:spcPts val="0"/>
              </a:spcAft>
              <a:buSzPts val="2400"/>
              <a:buFont typeface="Vidaloka"/>
              <a:buNone/>
              <a:defRPr sz="2400" b="1">
                <a:latin typeface="Vidaloka"/>
                <a:ea typeface="Vidaloka"/>
                <a:cs typeface="Vidaloka"/>
                <a:sym typeface="Vidaloka"/>
              </a:defRPr>
            </a:lvl9pPr>
          </a:lstStyle>
          <a:p>
            <a:endParaRPr/>
          </a:p>
        </p:txBody>
      </p:sp>
      <p:sp>
        <p:nvSpPr>
          <p:cNvPr id="32" name="Google Shape;32;p5"/>
          <p:cNvSpPr txBox="1">
            <a:spLocks noGrp="1"/>
          </p:cNvSpPr>
          <p:nvPr>
            <p:ph type="subTitle" idx="2"/>
          </p:nvPr>
        </p:nvSpPr>
        <p:spPr>
          <a:xfrm>
            <a:off x="5038975" y="2961200"/>
            <a:ext cx="2486100" cy="90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3" name="Google Shape;33;p5"/>
          <p:cNvSpPr txBox="1">
            <a:spLocks noGrp="1"/>
          </p:cNvSpPr>
          <p:nvPr>
            <p:ph type="subTitle" idx="3"/>
          </p:nvPr>
        </p:nvSpPr>
        <p:spPr>
          <a:xfrm>
            <a:off x="1693175" y="2551449"/>
            <a:ext cx="2486100" cy="50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SzPts val="2400"/>
              <a:buFont typeface="Vidaloka"/>
              <a:buNone/>
              <a:defRPr sz="2400" b="1">
                <a:latin typeface="Vidaloka"/>
                <a:ea typeface="Vidaloka"/>
                <a:cs typeface="Vidaloka"/>
                <a:sym typeface="Vidaloka"/>
              </a:defRPr>
            </a:lvl2pPr>
            <a:lvl3pPr lvl="2" algn="ctr" rtl="0">
              <a:spcBef>
                <a:spcPts val="0"/>
              </a:spcBef>
              <a:spcAft>
                <a:spcPts val="0"/>
              </a:spcAft>
              <a:buSzPts val="2400"/>
              <a:buFont typeface="Vidaloka"/>
              <a:buNone/>
              <a:defRPr sz="2400" b="1">
                <a:latin typeface="Vidaloka"/>
                <a:ea typeface="Vidaloka"/>
                <a:cs typeface="Vidaloka"/>
                <a:sym typeface="Vidaloka"/>
              </a:defRPr>
            </a:lvl3pPr>
            <a:lvl4pPr lvl="3" algn="ctr" rtl="0">
              <a:spcBef>
                <a:spcPts val="0"/>
              </a:spcBef>
              <a:spcAft>
                <a:spcPts val="0"/>
              </a:spcAft>
              <a:buSzPts val="2400"/>
              <a:buFont typeface="Vidaloka"/>
              <a:buNone/>
              <a:defRPr sz="2400" b="1">
                <a:latin typeface="Vidaloka"/>
                <a:ea typeface="Vidaloka"/>
                <a:cs typeface="Vidaloka"/>
                <a:sym typeface="Vidaloka"/>
              </a:defRPr>
            </a:lvl4pPr>
            <a:lvl5pPr lvl="4" algn="ctr" rtl="0">
              <a:spcBef>
                <a:spcPts val="0"/>
              </a:spcBef>
              <a:spcAft>
                <a:spcPts val="0"/>
              </a:spcAft>
              <a:buSzPts val="2400"/>
              <a:buFont typeface="Vidaloka"/>
              <a:buNone/>
              <a:defRPr sz="2400" b="1">
                <a:latin typeface="Vidaloka"/>
                <a:ea typeface="Vidaloka"/>
                <a:cs typeface="Vidaloka"/>
                <a:sym typeface="Vidaloka"/>
              </a:defRPr>
            </a:lvl5pPr>
            <a:lvl6pPr lvl="5" algn="ctr" rtl="0">
              <a:spcBef>
                <a:spcPts val="0"/>
              </a:spcBef>
              <a:spcAft>
                <a:spcPts val="0"/>
              </a:spcAft>
              <a:buSzPts val="2400"/>
              <a:buFont typeface="Vidaloka"/>
              <a:buNone/>
              <a:defRPr sz="2400" b="1">
                <a:latin typeface="Vidaloka"/>
                <a:ea typeface="Vidaloka"/>
                <a:cs typeface="Vidaloka"/>
                <a:sym typeface="Vidaloka"/>
              </a:defRPr>
            </a:lvl6pPr>
            <a:lvl7pPr lvl="6" algn="ctr" rtl="0">
              <a:spcBef>
                <a:spcPts val="0"/>
              </a:spcBef>
              <a:spcAft>
                <a:spcPts val="0"/>
              </a:spcAft>
              <a:buSzPts val="2400"/>
              <a:buFont typeface="Vidaloka"/>
              <a:buNone/>
              <a:defRPr sz="2400" b="1">
                <a:latin typeface="Vidaloka"/>
                <a:ea typeface="Vidaloka"/>
                <a:cs typeface="Vidaloka"/>
                <a:sym typeface="Vidaloka"/>
              </a:defRPr>
            </a:lvl7pPr>
            <a:lvl8pPr lvl="7" algn="ctr" rtl="0">
              <a:spcBef>
                <a:spcPts val="0"/>
              </a:spcBef>
              <a:spcAft>
                <a:spcPts val="0"/>
              </a:spcAft>
              <a:buSzPts val="2400"/>
              <a:buFont typeface="Vidaloka"/>
              <a:buNone/>
              <a:defRPr sz="2400" b="1">
                <a:latin typeface="Vidaloka"/>
                <a:ea typeface="Vidaloka"/>
                <a:cs typeface="Vidaloka"/>
                <a:sym typeface="Vidaloka"/>
              </a:defRPr>
            </a:lvl8pPr>
            <a:lvl9pPr lvl="8" algn="ctr" rtl="0">
              <a:spcBef>
                <a:spcPts val="0"/>
              </a:spcBef>
              <a:spcAft>
                <a:spcPts val="0"/>
              </a:spcAft>
              <a:buSzPts val="2400"/>
              <a:buFont typeface="Vidaloka"/>
              <a:buNone/>
              <a:defRPr sz="2400" b="1">
                <a:latin typeface="Vidaloka"/>
                <a:ea typeface="Vidaloka"/>
                <a:cs typeface="Vidaloka"/>
                <a:sym typeface="Vidaloka"/>
              </a:defRPr>
            </a:lvl9pPr>
          </a:lstStyle>
          <a:p>
            <a:endParaRPr/>
          </a:p>
        </p:txBody>
      </p:sp>
      <p:sp>
        <p:nvSpPr>
          <p:cNvPr id="34" name="Google Shape;34;p5"/>
          <p:cNvSpPr txBox="1">
            <a:spLocks noGrp="1"/>
          </p:cNvSpPr>
          <p:nvPr>
            <p:ph type="subTitle" idx="4"/>
          </p:nvPr>
        </p:nvSpPr>
        <p:spPr>
          <a:xfrm>
            <a:off x="1693175" y="2961200"/>
            <a:ext cx="2486100" cy="90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35" name="Google Shape;35;p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6" name="Google Shape;36;p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7" name="Google Shape;37;p5"/>
          <p:cNvCxnSpPr/>
          <p:nvPr/>
        </p:nvCxnSpPr>
        <p:spPr>
          <a:xfrm flipH="1">
            <a:off x="6935750" y="3931325"/>
            <a:ext cx="2549400" cy="13545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Numbers and text 1">
  <p:cSld name="CUSTOM_6">
    <p:spTree>
      <p:nvGrpSpPr>
        <p:cNvPr id="1" name="Shape 371"/>
        <p:cNvGrpSpPr/>
        <p:nvPr/>
      </p:nvGrpSpPr>
      <p:grpSpPr>
        <a:xfrm>
          <a:off x="0" y="0"/>
          <a:ext cx="0" cy="0"/>
          <a:chOff x="0" y="0"/>
          <a:chExt cx="0" cy="0"/>
        </a:xfrm>
      </p:grpSpPr>
      <p:sp>
        <p:nvSpPr>
          <p:cNvPr id="372" name="Google Shape;372;p41"/>
          <p:cNvSpPr txBox="1">
            <a:spLocks noGrp="1"/>
          </p:cNvSpPr>
          <p:nvPr>
            <p:ph type="title" hasCustomPrompt="1"/>
          </p:nvPr>
        </p:nvSpPr>
        <p:spPr>
          <a:xfrm>
            <a:off x="2592925" y="714600"/>
            <a:ext cx="3958200" cy="615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5000"/>
              <a:buNone/>
              <a:defRPr sz="4500">
                <a:solidFill>
                  <a:schemeClr val="accent1"/>
                </a:solidFill>
              </a:defRPr>
            </a:lvl1pPr>
            <a:lvl2pPr lvl="1"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73" name="Google Shape;373;p41"/>
          <p:cNvSpPr txBox="1">
            <a:spLocks noGrp="1"/>
          </p:cNvSpPr>
          <p:nvPr>
            <p:ph type="subTitle" idx="1"/>
          </p:nvPr>
        </p:nvSpPr>
        <p:spPr>
          <a:xfrm>
            <a:off x="2364984" y="1346400"/>
            <a:ext cx="4414200" cy="37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5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74" name="Google Shape;374;p41"/>
          <p:cNvSpPr txBox="1">
            <a:spLocks noGrp="1"/>
          </p:cNvSpPr>
          <p:nvPr>
            <p:ph type="title" idx="2" hasCustomPrompt="1"/>
          </p:nvPr>
        </p:nvSpPr>
        <p:spPr>
          <a:xfrm>
            <a:off x="2592925" y="2063025"/>
            <a:ext cx="3958200" cy="615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5000"/>
              <a:buNone/>
              <a:defRPr sz="4300">
                <a:solidFill>
                  <a:schemeClr val="accent1"/>
                </a:solidFill>
              </a:defRPr>
            </a:lvl1pPr>
            <a:lvl2pPr lvl="1"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75" name="Google Shape;375;p41"/>
          <p:cNvSpPr txBox="1">
            <a:spLocks noGrp="1"/>
          </p:cNvSpPr>
          <p:nvPr>
            <p:ph type="subTitle" idx="3"/>
          </p:nvPr>
        </p:nvSpPr>
        <p:spPr>
          <a:xfrm>
            <a:off x="2364984" y="2694825"/>
            <a:ext cx="4414200" cy="37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76" name="Google Shape;376;p41"/>
          <p:cNvSpPr txBox="1">
            <a:spLocks noGrp="1"/>
          </p:cNvSpPr>
          <p:nvPr>
            <p:ph type="title" idx="4" hasCustomPrompt="1"/>
          </p:nvPr>
        </p:nvSpPr>
        <p:spPr>
          <a:xfrm>
            <a:off x="2592925" y="3411450"/>
            <a:ext cx="3958200" cy="615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5000"/>
              <a:buNone/>
              <a:defRPr sz="4300">
                <a:solidFill>
                  <a:schemeClr val="accent1"/>
                </a:solidFill>
              </a:defRPr>
            </a:lvl1pPr>
            <a:lvl2pPr lvl="1"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77" name="Google Shape;377;p41"/>
          <p:cNvSpPr txBox="1">
            <a:spLocks noGrp="1"/>
          </p:cNvSpPr>
          <p:nvPr>
            <p:ph type="subTitle" idx="5"/>
          </p:nvPr>
        </p:nvSpPr>
        <p:spPr>
          <a:xfrm>
            <a:off x="2364950" y="4043250"/>
            <a:ext cx="4414200" cy="37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5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378" name="Google Shape;378;p4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79" name="Google Shape;379;p4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Numbers and text 2">
  <p:cSld name="CUSTOM_28">
    <p:spTree>
      <p:nvGrpSpPr>
        <p:cNvPr id="1" name="Shape 380"/>
        <p:cNvGrpSpPr/>
        <p:nvPr/>
      </p:nvGrpSpPr>
      <p:grpSpPr>
        <a:xfrm>
          <a:off x="0" y="0"/>
          <a:ext cx="0" cy="0"/>
          <a:chOff x="0" y="0"/>
          <a:chExt cx="0" cy="0"/>
        </a:xfrm>
      </p:grpSpPr>
      <p:sp>
        <p:nvSpPr>
          <p:cNvPr id="381" name="Google Shape;381;p42"/>
          <p:cNvSpPr txBox="1">
            <a:spLocks noGrp="1"/>
          </p:cNvSpPr>
          <p:nvPr>
            <p:ph type="subTitle" idx="1"/>
          </p:nvPr>
        </p:nvSpPr>
        <p:spPr>
          <a:xfrm>
            <a:off x="5700609" y="2084269"/>
            <a:ext cx="2764500" cy="49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82" name="Google Shape;382;p42"/>
          <p:cNvSpPr txBox="1">
            <a:spLocks noGrp="1"/>
          </p:cNvSpPr>
          <p:nvPr>
            <p:ph type="subTitle" idx="2"/>
          </p:nvPr>
        </p:nvSpPr>
        <p:spPr>
          <a:xfrm>
            <a:off x="5700621" y="2486544"/>
            <a:ext cx="2764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83" name="Google Shape;383;p42"/>
          <p:cNvSpPr txBox="1">
            <a:spLocks noGrp="1"/>
          </p:cNvSpPr>
          <p:nvPr>
            <p:ph type="subTitle" idx="3"/>
          </p:nvPr>
        </p:nvSpPr>
        <p:spPr>
          <a:xfrm>
            <a:off x="1973988" y="902134"/>
            <a:ext cx="2764500" cy="49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84" name="Google Shape;384;p42"/>
          <p:cNvSpPr txBox="1">
            <a:spLocks noGrp="1"/>
          </p:cNvSpPr>
          <p:nvPr>
            <p:ph type="subTitle" idx="4"/>
          </p:nvPr>
        </p:nvSpPr>
        <p:spPr>
          <a:xfrm>
            <a:off x="1973988" y="1304410"/>
            <a:ext cx="2764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85" name="Google Shape;385;p42"/>
          <p:cNvSpPr txBox="1">
            <a:spLocks noGrp="1"/>
          </p:cNvSpPr>
          <p:nvPr>
            <p:ph type="subTitle" idx="5"/>
          </p:nvPr>
        </p:nvSpPr>
        <p:spPr>
          <a:xfrm>
            <a:off x="1973988" y="3290875"/>
            <a:ext cx="2764500" cy="49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86" name="Google Shape;386;p42"/>
          <p:cNvSpPr txBox="1">
            <a:spLocks noGrp="1"/>
          </p:cNvSpPr>
          <p:nvPr>
            <p:ph type="subTitle" idx="6"/>
          </p:nvPr>
        </p:nvSpPr>
        <p:spPr>
          <a:xfrm>
            <a:off x="1973988" y="3699649"/>
            <a:ext cx="2764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387" name="Google Shape;387;p4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88" name="Google Shape;388;p4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89" name="Google Shape;389;p42"/>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90" name="Google Shape;390;p42"/>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91" name="Google Shape;391;p42"/>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392" name="Google Shape;392;p42"/>
          <p:cNvSpPr txBox="1">
            <a:spLocks noGrp="1"/>
          </p:cNvSpPr>
          <p:nvPr>
            <p:ph type="title" hasCustomPrompt="1"/>
          </p:nvPr>
        </p:nvSpPr>
        <p:spPr>
          <a:xfrm>
            <a:off x="733000" y="1114450"/>
            <a:ext cx="1118100" cy="615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5000"/>
              <a:buNone/>
              <a:defRPr sz="4500">
                <a:solidFill>
                  <a:schemeClr val="accent1"/>
                </a:solidFill>
              </a:defRPr>
            </a:lvl1pPr>
            <a:lvl2pPr lvl="1"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93" name="Google Shape;393;p42"/>
          <p:cNvSpPr txBox="1">
            <a:spLocks noGrp="1"/>
          </p:cNvSpPr>
          <p:nvPr>
            <p:ph type="title" idx="7" hasCustomPrompt="1"/>
          </p:nvPr>
        </p:nvSpPr>
        <p:spPr>
          <a:xfrm>
            <a:off x="733000" y="3503175"/>
            <a:ext cx="1118100" cy="615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5000"/>
              <a:buNone/>
              <a:defRPr sz="4500">
                <a:solidFill>
                  <a:schemeClr val="accent1"/>
                </a:solidFill>
              </a:defRPr>
            </a:lvl1pPr>
            <a:lvl2pPr lvl="1"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94" name="Google Shape;394;p42"/>
          <p:cNvSpPr txBox="1">
            <a:spLocks noGrp="1"/>
          </p:cNvSpPr>
          <p:nvPr>
            <p:ph type="title" idx="8" hasCustomPrompt="1"/>
          </p:nvPr>
        </p:nvSpPr>
        <p:spPr>
          <a:xfrm>
            <a:off x="4441002" y="2276488"/>
            <a:ext cx="1118100" cy="615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5000"/>
              <a:buNone/>
              <a:defRPr sz="4500">
                <a:solidFill>
                  <a:schemeClr val="accent1"/>
                </a:solidFill>
              </a:defRPr>
            </a:lvl1pPr>
            <a:lvl2pPr lvl="1"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text 5">
  <p:cSld name="CUSTOM_7_1">
    <p:spTree>
      <p:nvGrpSpPr>
        <p:cNvPr id="1" name="Shape 395"/>
        <p:cNvGrpSpPr/>
        <p:nvPr/>
      </p:nvGrpSpPr>
      <p:grpSpPr>
        <a:xfrm>
          <a:off x="0" y="0"/>
          <a:ext cx="0" cy="0"/>
          <a:chOff x="0" y="0"/>
          <a:chExt cx="0" cy="0"/>
        </a:xfrm>
      </p:grpSpPr>
      <p:sp>
        <p:nvSpPr>
          <p:cNvPr id="396" name="Google Shape;396;p43"/>
          <p:cNvSpPr txBox="1">
            <a:spLocks noGrp="1"/>
          </p:cNvSpPr>
          <p:nvPr>
            <p:ph type="title"/>
          </p:nvPr>
        </p:nvSpPr>
        <p:spPr>
          <a:xfrm>
            <a:off x="803750" y="2040496"/>
            <a:ext cx="4087500" cy="6732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97" name="Google Shape;397;p43"/>
          <p:cNvSpPr txBox="1">
            <a:spLocks noGrp="1"/>
          </p:cNvSpPr>
          <p:nvPr>
            <p:ph type="subTitle" idx="1"/>
          </p:nvPr>
        </p:nvSpPr>
        <p:spPr>
          <a:xfrm>
            <a:off x="803750" y="2693525"/>
            <a:ext cx="3159300" cy="55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Josefin Sans"/>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398" name="Google Shape;398;p4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99" name="Google Shape;399;p4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text 6">
  <p:cSld name="CUSTOM_7_2">
    <p:spTree>
      <p:nvGrpSpPr>
        <p:cNvPr id="1" name="Shape 400"/>
        <p:cNvGrpSpPr/>
        <p:nvPr/>
      </p:nvGrpSpPr>
      <p:grpSpPr>
        <a:xfrm>
          <a:off x="0" y="0"/>
          <a:ext cx="0" cy="0"/>
          <a:chOff x="0" y="0"/>
          <a:chExt cx="0" cy="0"/>
        </a:xfrm>
      </p:grpSpPr>
      <p:sp>
        <p:nvSpPr>
          <p:cNvPr id="401" name="Google Shape;401;p44"/>
          <p:cNvSpPr txBox="1">
            <a:spLocks noGrp="1"/>
          </p:cNvSpPr>
          <p:nvPr>
            <p:ph type="title"/>
          </p:nvPr>
        </p:nvSpPr>
        <p:spPr>
          <a:xfrm>
            <a:off x="4490150" y="2047725"/>
            <a:ext cx="3364200" cy="628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a:endParaRPr/>
          </a:p>
        </p:txBody>
      </p:sp>
      <p:sp>
        <p:nvSpPr>
          <p:cNvPr id="402" name="Google Shape;402;p44"/>
          <p:cNvSpPr txBox="1">
            <a:spLocks noGrp="1"/>
          </p:cNvSpPr>
          <p:nvPr>
            <p:ph type="subTitle" idx="1"/>
          </p:nvPr>
        </p:nvSpPr>
        <p:spPr>
          <a:xfrm>
            <a:off x="4855550" y="2694825"/>
            <a:ext cx="2998800" cy="558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Font typeface="Josefin Sans"/>
              <a:buNone/>
              <a:defRPr sz="1400">
                <a:solidFill>
                  <a:schemeClr val="dk1"/>
                </a:solidFill>
              </a:defRPr>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a:endParaRPr/>
          </a:p>
        </p:txBody>
      </p:sp>
      <p:cxnSp>
        <p:nvCxnSpPr>
          <p:cNvPr id="403" name="Google Shape;403;p4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04" name="Google Shape;404;p4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text 7">
  <p:cSld name="CUSTOM_8">
    <p:spTree>
      <p:nvGrpSpPr>
        <p:cNvPr id="1" name="Shape 405"/>
        <p:cNvGrpSpPr/>
        <p:nvPr/>
      </p:nvGrpSpPr>
      <p:grpSpPr>
        <a:xfrm>
          <a:off x="0" y="0"/>
          <a:ext cx="0" cy="0"/>
          <a:chOff x="0" y="0"/>
          <a:chExt cx="0" cy="0"/>
        </a:xfrm>
      </p:grpSpPr>
      <p:sp>
        <p:nvSpPr>
          <p:cNvPr id="406" name="Google Shape;406;p45"/>
          <p:cNvSpPr txBox="1">
            <a:spLocks noGrp="1"/>
          </p:cNvSpPr>
          <p:nvPr>
            <p:ph type="subTitle" idx="1"/>
          </p:nvPr>
        </p:nvSpPr>
        <p:spPr>
          <a:xfrm>
            <a:off x="4166800" y="1453525"/>
            <a:ext cx="3957600" cy="2889000"/>
          </a:xfrm>
          <a:prstGeom prst="rect">
            <a:avLst/>
          </a:prstGeom>
        </p:spPr>
        <p:txBody>
          <a:bodyPr spcFirstLastPara="1" wrap="square" lIns="91425" tIns="91425" rIns="91425" bIns="91425" anchor="ctr" anchorCtr="0">
            <a:noAutofit/>
          </a:bodyPr>
          <a:lstStyle>
            <a:lvl1pPr marR="38100" lvl="0" algn="ctr" rtl="0">
              <a:lnSpc>
                <a:spcPct val="100000"/>
              </a:lnSpc>
              <a:spcBef>
                <a:spcPts val="0"/>
              </a:spcBef>
              <a:spcAft>
                <a:spcPts val="0"/>
              </a:spcAft>
              <a:buClr>
                <a:schemeClr val="accent1"/>
              </a:buClr>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sp>
        <p:nvSpPr>
          <p:cNvPr id="407" name="Google Shape;407;p45"/>
          <p:cNvSpPr txBox="1">
            <a:spLocks noGrp="1"/>
          </p:cNvSpPr>
          <p:nvPr>
            <p:ph type="title"/>
          </p:nvPr>
        </p:nvSpPr>
        <p:spPr>
          <a:xfrm>
            <a:off x="713225" y="445025"/>
            <a:ext cx="4502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408" name="Google Shape;408;p4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09" name="Google Shape;409;p4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0" name="Google Shape;410;p45"/>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two columns 1">
  <p:cSld name="CUSTOM_29">
    <p:spTree>
      <p:nvGrpSpPr>
        <p:cNvPr id="1" name="Shape 411"/>
        <p:cNvGrpSpPr/>
        <p:nvPr/>
      </p:nvGrpSpPr>
      <p:grpSpPr>
        <a:xfrm>
          <a:off x="0" y="0"/>
          <a:ext cx="0" cy="0"/>
          <a:chOff x="0" y="0"/>
          <a:chExt cx="0" cy="0"/>
        </a:xfrm>
      </p:grpSpPr>
      <p:cxnSp>
        <p:nvCxnSpPr>
          <p:cNvPr id="412" name="Google Shape;412;p4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3" name="Google Shape;413;p4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4" name="Google Shape;414;p46"/>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15" name="Google Shape;415;p46"/>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16" name="Google Shape;416;p46"/>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17" name="Google Shape;417;p46"/>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418" name="Google Shape;418;p46"/>
          <p:cNvSpPr txBox="1">
            <a:spLocks noGrp="1"/>
          </p:cNvSpPr>
          <p:nvPr>
            <p:ph type="title"/>
          </p:nvPr>
        </p:nvSpPr>
        <p:spPr>
          <a:xfrm>
            <a:off x="1531650" y="445025"/>
            <a:ext cx="608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a:ea typeface="Merriweather Light"/>
                <a:cs typeface="Merriweather Light"/>
                <a:sym typeface="Merriweather Light"/>
              </a:defRPr>
            </a:lvl2pPr>
            <a:lvl3pPr lvl="2" algn="ctr" rtl="0">
              <a:spcBef>
                <a:spcPts val="0"/>
              </a:spcBef>
              <a:spcAft>
                <a:spcPts val="0"/>
              </a:spcAft>
              <a:buSzPts val="3000"/>
              <a:buNone/>
              <a:defRPr>
                <a:latin typeface="Merriweather Light"/>
                <a:ea typeface="Merriweather Light"/>
                <a:cs typeface="Merriweather Light"/>
                <a:sym typeface="Merriweather Light"/>
              </a:defRPr>
            </a:lvl3pPr>
            <a:lvl4pPr lvl="3" algn="ctr" rtl="0">
              <a:spcBef>
                <a:spcPts val="0"/>
              </a:spcBef>
              <a:spcAft>
                <a:spcPts val="0"/>
              </a:spcAft>
              <a:buSzPts val="3000"/>
              <a:buNone/>
              <a:defRPr>
                <a:latin typeface="Merriweather Light"/>
                <a:ea typeface="Merriweather Light"/>
                <a:cs typeface="Merriweather Light"/>
                <a:sym typeface="Merriweather Light"/>
              </a:defRPr>
            </a:lvl4pPr>
            <a:lvl5pPr lvl="4" algn="ctr" rtl="0">
              <a:spcBef>
                <a:spcPts val="0"/>
              </a:spcBef>
              <a:spcAft>
                <a:spcPts val="0"/>
              </a:spcAft>
              <a:buSzPts val="3000"/>
              <a:buNone/>
              <a:defRPr>
                <a:latin typeface="Merriweather Light"/>
                <a:ea typeface="Merriweather Light"/>
                <a:cs typeface="Merriweather Light"/>
                <a:sym typeface="Merriweather Light"/>
              </a:defRPr>
            </a:lvl5pPr>
            <a:lvl6pPr lvl="5" algn="ctr" rtl="0">
              <a:spcBef>
                <a:spcPts val="0"/>
              </a:spcBef>
              <a:spcAft>
                <a:spcPts val="0"/>
              </a:spcAft>
              <a:buSzPts val="3000"/>
              <a:buNone/>
              <a:defRPr>
                <a:latin typeface="Merriweather Light"/>
                <a:ea typeface="Merriweather Light"/>
                <a:cs typeface="Merriweather Light"/>
                <a:sym typeface="Merriweather Light"/>
              </a:defRPr>
            </a:lvl6pPr>
            <a:lvl7pPr lvl="6" algn="ctr" rtl="0">
              <a:spcBef>
                <a:spcPts val="0"/>
              </a:spcBef>
              <a:spcAft>
                <a:spcPts val="0"/>
              </a:spcAft>
              <a:buSzPts val="3000"/>
              <a:buNone/>
              <a:defRPr>
                <a:latin typeface="Merriweather Light"/>
                <a:ea typeface="Merriweather Light"/>
                <a:cs typeface="Merriweather Light"/>
                <a:sym typeface="Merriweather Light"/>
              </a:defRPr>
            </a:lvl7pPr>
            <a:lvl8pPr lvl="7" algn="ctr" rtl="0">
              <a:spcBef>
                <a:spcPts val="0"/>
              </a:spcBef>
              <a:spcAft>
                <a:spcPts val="0"/>
              </a:spcAft>
              <a:buSzPts val="3000"/>
              <a:buNone/>
              <a:defRPr>
                <a:latin typeface="Merriweather Light"/>
                <a:ea typeface="Merriweather Light"/>
                <a:cs typeface="Merriweather Light"/>
                <a:sym typeface="Merriweather Light"/>
              </a:defRPr>
            </a:lvl8pPr>
            <a:lvl9pPr lvl="8" algn="ctr"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sp>
        <p:nvSpPr>
          <p:cNvPr id="419" name="Google Shape;419;p46"/>
          <p:cNvSpPr txBox="1">
            <a:spLocks noGrp="1"/>
          </p:cNvSpPr>
          <p:nvPr>
            <p:ph type="subTitle" idx="1"/>
          </p:nvPr>
        </p:nvSpPr>
        <p:spPr>
          <a:xfrm>
            <a:off x="4525188" y="1537663"/>
            <a:ext cx="3957600" cy="2889000"/>
          </a:xfrm>
          <a:prstGeom prst="rect">
            <a:avLst/>
          </a:prstGeom>
        </p:spPr>
        <p:txBody>
          <a:bodyPr spcFirstLastPara="1" wrap="square" lIns="91425" tIns="91425" rIns="91425" bIns="91425" anchor="ctr" anchorCtr="0">
            <a:noAutofit/>
          </a:bodyPr>
          <a:lstStyle>
            <a:lvl1pPr marR="38100" lvl="0" algn="ctr" rtl="0">
              <a:lnSpc>
                <a:spcPct val="100000"/>
              </a:lnSpc>
              <a:spcBef>
                <a:spcPts val="0"/>
              </a:spcBef>
              <a:spcAft>
                <a:spcPts val="0"/>
              </a:spcAft>
              <a:buClr>
                <a:schemeClr val="accent1"/>
              </a:buClr>
              <a:buSzPts val="1400"/>
              <a:buChar char="●"/>
              <a:defRPr sz="1400"/>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
        <p:nvSpPr>
          <p:cNvPr id="420" name="Google Shape;420;p46"/>
          <p:cNvSpPr txBox="1">
            <a:spLocks noGrp="1"/>
          </p:cNvSpPr>
          <p:nvPr>
            <p:ph type="subTitle" idx="2"/>
          </p:nvPr>
        </p:nvSpPr>
        <p:spPr>
          <a:xfrm>
            <a:off x="661213" y="1537663"/>
            <a:ext cx="3957600" cy="2889000"/>
          </a:xfrm>
          <a:prstGeom prst="rect">
            <a:avLst/>
          </a:prstGeom>
        </p:spPr>
        <p:txBody>
          <a:bodyPr spcFirstLastPara="1" wrap="square" lIns="91425" tIns="91425" rIns="91425" bIns="91425" anchor="ctr" anchorCtr="0">
            <a:noAutofit/>
          </a:bodyPr>
          <a:lstStyle>
            <a:lvl1pPr marR="38100" lvl="0" algn="ctr" rtl="0">
              <a:lnSpc>
                <a:spcPct val="100000"/>
              </a:lnSpc>
              <a:spcBef>
                <a:spcPts val="0"/>
              </a:spcBef>
              <a:spcAft>
                <a:spcPts val="0"/>
              </a:spcAft>
              <a:buClr>
                <a:schemeClr val="accent1"/>
              </a:buClr>
              <a:buSzPts val="1400"/>
              <a:buChar char="●"/>
              <a:defRPr sz="1400"/>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and two columns 2">
  <p:cSld name="CUSTOM_9">
    <p:spTree>
      <p:nvGrpSpPr>
        <p:cNvPr id="1" name="Shape 421"/>
        <p:cNvGrpSpPr/>
        <p:nvPr/>
      </p:nvGrpSpPr>
      <p:grpSpPr>
        <a:xfrm>
          <a:off x="0" y="0"/>
          <a:ext cx="0" cy="0"/>
          <a:chOff x="0" y="0"/>
          <a:chExt cx="0" cy="0"/>
        </a:xfrm>
      </p:grpSpPr>
      <p:sp>
        <p:nvSpPr>
          <p:cNvPr id="422" name="Google Shape;422;p47"/>
          <p:cNvSpPr txBox="1">
            <a:spLocks noGrp="1"/>
          </p:cNvSpPr>
          <p:nvPr>
            <p:ph type="subTitle" idx="1"/>
          </p:nvPr>
        </p:nvSpPr>
        <p:spPr>
          <a:xfrm>
            <a:off x="4816075" y="3616375"/>
            <a:ext cx="2942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423" name="Google Shape;423;p47"/>
          <p:cNvSpPr txBox="1">
            <a:spLocks noGrp="1"/>
          </p:cNvSpPr>
          <p:nvPr>
            <p:ph type="subTitle" idx="2"/>
          </p:nvPr>
        </p:nvSpPr>
        <p:spPr>
          <a:xfrm>
            <a:off x="4816200" y="3956375"/>
            <a:ext cx="2941800" cy="65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b="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24" name="Google Shape;424;p47"/>
          <p:cNvSpPr txBox="1">
            <a:spLocks noGrp="1"/>
          </p:cNvSpPr>
          <p:nvPr>
            <p:ph type="subTitle" idx="3"/>
          </p:nvPr>
        </p:nvSpPr>
        <p:spPr>
          <a:xfrm>
            <a:off x="1385829" y="3616375"/>
            <a:ext cx="2942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425" name="Google Shape;425;p47"/>
          <p:cNvSpPr txBox="1">
            <a:spLocks noGrp="1"/>
          </p:cNvSpPr>
          <p:nvPr>
            <p:ph type="subTitle" idx="4"/>
          </p:nvPr>
        </p:nvSpPr>
        <p:spPr>
          <a:xfrm>
            <a:off x="1386025" y="3956375"/>
            <a:ext cx="2941800" cy="65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b="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26" name="Google Shape;426;p47"/>
          <p:cNvSpPr txBox="1">
            <a:spLocks noGrp="1"/>
          </p:cNvSpPr>
          <p:nvPr>
            <p:ph type="title"/>
          </p:nvPr>
        </p:nvSpPr>
        <p:spPr>
          <a:xfrm>
            <a:off x="713225" y="445025"/>
            <a:ext cx="2729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427" name="Google Shape;427;p4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28" name="Google Shape;428;p4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and three columns 4">
  <p:cSld name="CUSTOM_31">
    <p:spTree>
      <p:nvGrpSpPr>
        <p:cNvPr id="1" name="Shape 429"/>
        <p:cNvGrpSpPr/>
        <p:nvPr/>
      </p:nvGrpSpPr>
      <p:grpSpPr>
        <a:xfrm>
          <a:off x="0" y="0"/>
          <a:ext cx="0" cy="0"/>
          <a:chOff x="0" y="0"/>
          <a:chExt cx="0" cy="0"/>
        </a:xfrm>
      </p:grpSpPr>
      <p:sp>
        <p:nvSpPr>
          <p:cNvPr id="430" name="Google Shape;430;p48"/>
          <p:cNvSpPr txBox="1">
            <a:spLocks noGrp="1"/>
          </p:cNvSpPr>
          <p:nvPr>
            <p:ph type="title"/>
          </p:nvPr>
        </p:nvSpPr>
        <p:spPr>
          <a:xfrm>
            <a:off x="1244250" y="445025"/>
            <a:ext cx="665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a:ea typeface="Merriweather Light"/>
                <a:cs typeface="Merriweather Light"/>
                <a:sym typeface="Merriweather Light"/>
              </a:defRPr>
            </a:lvl2pPr>
            <a:lvl3pPr lvl="2" algn="ctr" rtl="0">
              <a:spcBef>
                <a:spcPts val="0"/>
              </a:spcBef>
              <a:spcAft>
                <a:spcPts val="0"/>
              </a:spcAft>
              <a:buSzPts val="3000"/>
              <a:buNone/>
              <a:defRPr>
                <a:latin typeface="Merriweather Light"/>
                <a:ea typeface="Merriweather Light"/>
                <a:cs typeface="Merriweather Light"/>
                <a:sym typeface="Merriweather Light"/>
              </a:defRPr>
            </a:lvl3pPr>
            <a:lvl4pPr lvl="3" algn="ctr" rtl="0">
              <a:spcBef>
                <a:spcPts val="0"/>
              </a:spcBef>
              <a:spcAft>
                <a:spcPts val="0"/>
              </a:spcAft>
              <a:buSzPts val="3000"/>
              <a:buNone/>
              <a:defRPr>
                <a:latin typeface="Merriweather Light"/>
                <a:ea typeface="Merriweather Light"/>
                <a:cs typeface="Merriweather Light"/>
                <a:sym typeface="Merriweather Light"/>
              </a:defRPr>
            </a:lvl4pPr>
            <a:lvl5pPr lvl="4" algn="ctr" rtl="0">
              <a:spcBef>
                <a:spcPts val="0"/>
              </a:spcBef>
              <a:spcAft>
                <a:spcPts val="0"/>
              </a:spcAft>
              <a:buSzPts val="3000"/>
              <a:buNone/>
              <a:defRPr>
                <a:latin typeface="Merriweather Light"/>
                <a:ea typeface="Merriweather Light"/>
                <a:cs typeface="Merriweather Light"/>
                <a:sym typeface="Merriweather Light"/>
              </a:defRPr>
            </a:lvl5pPr>
            <a:lvl6pPr lvl="5" algn="ctr" rtl="0">
              <a:spcBef>
                <a:spcPts val="0"/>
              </a:spcBef>
              <a:spcAft>
                <a:spcPts val="0"/>
              </a:spcAft>
              <a:buSzPts val="3000"/>
              <a:buNone/>
              <a:defRPr>
                <a:latin typeface="Merriweather Light"/>
                <a:ea typeface="Merriweather Light"/>
                <a:cs typeface="Merriweather Light"/>
                <a:sym typeface="Merriweather Light"/>
              </a:defRPr>
            </a:lvl6pPr>
            <a:lvl7pPr lvl="6" algn="ctr" rtl="0">
              <a:spcBef>
                <a:spcPts val="0"/>
              </a:spcBef>
              <a:spcAft>
                <a:spcPts val="0"/>
              </a:spcAft>
              <a:buSzPts val="3000"/>
              <a:buNone/>
              <a:defRPr>
                <a:latin typeface="Merriweather Light"/>
                <a:ea typeface="Merriweather Light"/>
                <a:cs typeface="Merriweather Light"/>
                <a:sym typeface="Merriweather Light"/>
              </a:defRPr>
            </a:lvl7pPr>
            <a:lvl8pPr lvl="7" algn="ctr" rtl="0">
              <a:spcBef>
                <a:spcPts val="0"/>
              </a:spcBef>
              <a:spcAft>
                <a:spcPts val="0"/>
              </a:spcAft>
              <a:buSzPts val="3000"/>
              <a:buNone/>
              <a:defRPr>
                <a:latin typeface="Merriweather Light"/>
                <a:ea typeface="Merriweather Light"/>
                <a:cs typeface="Merriweather Light"/>
                <a:sym typeface="Merriweather Light"/>
              </a:defRPr>
            </a:lvl8pPr>
            <a:lvl9pPr lvl="8" algn="ctr"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sp>
        <p:nvSpPr>
          <p:cNvPr id="431" name="Google Shape;431;p48"/>
          <p:cNvSpPr txBox="1">
            <a:spLocks noGrp="1"/>
          </p:cNvSpPr>
          <p:nvPr>
            <p:ph type="subTitle" idx="1"/>
          </p:nvPr>
        </p:nvSpPr>
        <p:spPr>
          <a:xfrm>
            <a:off x="3509000" y="33987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432" name="Google Shape;432;p48"/>
          <p:cNvSpPr txBox="1">
            <a:spLocks noGrp="1"/>
          </p:cNvSpPr>
          <p:nvPr>
            <p:ph type="subTitle" idx="2"/>
          </p:nvPr>
        </p:nvSpPr>
        <p:spPr>
          <a:xfrm>
            <a:off x="3509025" y="3814950"/>
            <a:ext cx="2126100" cy="88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33" name="Google Shape;433;p48"/>
          <p:cNvSpPr txBox="1">
            <a:spLocks noGrp="1"/>
          </p:cNvSpPr>
          <p:nvPr>
            <p:ph type="subTitle" idx="3"/>
          </p:nvPr>
        </p:nvSpPr>
        <p:spPr>
          <a:xfrm>
            <a:off x="953025" y="33987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434" name="Google Shape;434;p48"/>
          <p:cNvSpPr txBox="1">
            <a:spLocks noGrp="1"/>
          </p:cNvSpPr>
          <p:nvPr>
            <p:ph type="subTitle" idx="4"/>
          </p:nvPr>
        </p:nvSpPr>
        <p:spPr>
          <a:xfrm>
            <a:off x="953125" y="3814951"/>
            <a:ext cx="2126100" cy="88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35" name="Google Shape;435;p48"/>
          <p:cNvSpPr txBox="1">
            <a:spLocks noGrp="1"/>
          </p:cNvSpPr>
          <p:nvPr>
            <p:ph type="subTitle" idx="5"/>
          </p:nvPr>
        </p:nvSpPr>
        <p:spPr>
          <a:xfrm>
            <a:off x="6064875" y="33987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436" name="Google Shape;436;p48"/>
          <p:cNvSpPr txBox="1">
            <a:spLocks noGrp="1"/>
          </p:cNvSpPr>
          <p:nvPr>
            <p:ph type="subTitle" idx="6"/>
          </p:nvPr>
        </p:nvSpPr>
        <p:spPr>
          <a:xfrm>
            <a:off x="6064875" y="3814950"/>
            <a:ext cx="2126100" cy="88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437" name="Google Shape;437;p48"/>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38" name="Google Shape;438;p48"/>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39" name="Google Shape;439;p48"/>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40" name="Google Shape;440;p48"/>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hanks">
  <p:cSld name="CUSTOM_1">
    <p:spTree>
      <p:nvGrpSpPr>
        <p:cNvPr id="1" name="Shape 441"/>
        <p:cNvGrpSpPr/>
        <p:nvPr/>
      </p:nvGrpSpPr>
      <p:grpSpPr>
        <a:xfrm>
          <a:off x="0" y="0"/>
          <a:ext cx="0" cy="0"/>
          <a:chOff x="0" y="0"/>
          <a:chExt cx="0" cy="0"/>
        </a:xfrm>
      </p:grpSpPr>
      <p:sp>
        <p:nvSpPr>
          <p:cNvPr id="442" name="Google Shape;442;p49"/>
          <p:cNvSpPr txBox="1">
            <a:spLocks noGrp="1"/>
          </p:cNvSpPr>
          <p:nvPr>
            <p:ph type="title"/>
          </p:nvPr>
        </p:nvSpPr>
        <p:spPr>
          <a:xfrm>
            <a:off x="2832900" y="791200"/>
            <a:ext cx="3478200" cy="92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300"/>
              <a:buNone/>
              <a:defRPr sz="7000"/>
            </a:lvl1pPr>
            <a:lvl2pPr lvl="1" algn="ctr" rtl="0">
              <a:spcBef>
                <a:spcPts val="0"/>
              </a:spcBef>
              <a:spcAft>
                <a:spcPts val="0"/>
              </a:spcAft>
              <a:buSzPts val="3000"/>
              <a:buNone/>
              <a:defRPr>
                <a:latin typeface="Open Sans"/>
                <a:ea typeface="Open Sans"/>
                <a:cs typeface="Open Sans"/>
                <a:sym typeface="Open Sans"/>
              </a:defRPr>
            </a:lvl2pPr>
            <a:lvl3pPr lvl="2" algn="ctr" rtl="0">
              <a:spcBef>
                <a:spcPts val="0"/>
              </a:spcBef>
              <a:spcAft>
                <a:spcPts val="0"/>
              </a:spcAft>
              <a:buSzPts val="3000"/>
              <a:buNone/>
              <a:defRPr>
                <a:latin typeface="Open Sans"/>
                <a:ea typeface="Open Sans"/>
                <a:cs typeface="Open Sans"/>
                <a:sym typeface="Open Sans"/>
              </a:defRPr>
            </a:lvl3pPr>
            <a:lvl4pPr lvl="3" algn="ctr" rtl="0">
              <a:spcBef>
                <a:spcPts val="0"/>
              </a:spcBef>
              <a:spcAft>
                <a:spcPts val="0"/>
              </a:spcAft>
              <a:buSzPts val="3000"/>
              <a:buNone/>
              <a:defRPr>
                <a:latin typeface="Open Sans"/>
                <a:ea typeface="Open Sans"/>
                <a:cs typeface="Open Sans"/>
                <a:sym typeface="Open Sans"/>
              </a:defRPr>
            </a:lvl4pPr>
            <a:lvl5pPr lvl="4" algn="ctr" rtl="0">
              <a:spcBef>
                <a:spcPts val="0"/>
              </a:spcBef>
              <a:spcAft>
                <a:spcPts val="0"/>
              </a:spcAft>
              <a:buSzPts val="3000"/>
              <a:buNone/>
              <a:defRPr>
                <a:latin typeface="Open Sans"/>
                <a:ea typeface="Open Sans"/>
                <a:cs typeface="Open Sans"/>
                <a:sym typeface="Open Sans"/>
              </a:defRPr>
            </a:lvl5pPr>
            <a:lvl6pPr lvl="5" algn="ctr" rtl="0">
              <a:spcBef>
                <a:spcPts val="0"/>
              </a:spcBef>
              <a:spcAft>
                <a:spcPts val="0"/>
              </a:spcAft>
              <a:buSzPts val="3000"/>
              <a:buNone/>
              <a:defRPr>
                <a:latin typeface="Open Sans"/>
                <a:ea typeface="Open Sans"/>
                <a:cs typeface="Open Sans"/>
                <a:sym typeface="Open Sans"/>
              </a:defRPr>
            </a:lvl6pPr>
            <a:lvl7pPr lvl="6" algn="ctr" rtl="0">
              <a:spcBef>
                <a:spcPts val="0"/>
              </a:spcBef>
              <a:spcAft>
                <a:spcPts val="0"/>
              </a:spcAft>
              <a:buSzPts val="3000"/>
              <a:buNone/>
              <a:defRPr>
                <a:latin typeface="Open Sans"/>
                <a:ea typeface="Open Sans"/>
                <a:cs typeface="Open Sans"/>
                <a:sym typeface="Open Sans"/>
              </a:defRPr>
            </a:lvl7pPr>
            <a:lvl8pPr lvl="7" algn="ctr" rtl="0">
              <a:spcBef>
                <a:spcPts val="0"/>
              </a:spcBef>
              <a:spcAft>
                <a:spcPts val="0"/>
              </a:spcAft>
              <a:buSzPts val="3000"/>
              <a:buNone/>
              <a:defRPr>
                <a:latin typeface="Open Sans"/>
                <a:ea typeface="Open Sans"/>
                <a:cs typeface="Open Sans"/>
                <a:sym typeface="Open Sans"/>
              </a:defRPr>
            </a:lvl8pPr>
            <a:lvl9pPr lvl="8" algn="ctr" rtl="0">
              <a:spcBef>
                <a:spcPts val="0"/>
              </a:spcBef>
              <a:spcAft>
                <a:spcPts val="0"/>
              </a:spcAft>
              <a:buSzPts val="3000"/>
              <a:buNone/>
              <a:defRPr>
                <a:latin typeface="Open Sans"/>
                <a:ea typeface="Open Sans"/>
                <a:cs typeface="Open Sans"/>
                <a:sym typeface="Open Sans"/>
              </a:defRPr>
            </a:lvl9pPr>
          </a:lstStyle>
          <a:p>
            <a:endParaRPr/>
          </a:p>
        </p:txBody>
      </p:sp>
      <p:sp>
        <p:nvSpPr>
          <p:cNvPr id="443" name="Google Shape;443;p49"/>
          <p:cNvSpPr txBox="1">
            <a:spLocks noGrp="1"/>
          </p:cNvSpPr>
          <p:nvPr>
            <p:ph type="subTitle" idx="1"/>
          </p:nvPr>
        </p:nvSpPr>
        <p:spPr>
          <a:xfrm>
            <a:off x="2983350" y="1749425"/>
            <a:ext cx="3177300" cy="92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44" name="Google Shape;444;p49"/>
          <p:cNvSpPr txBox="1"/>
          <p:nvPr/>
        </p:nvSpPr>
        <p:spPr>
          <a:xfrm>
            <a:off x="2900450" y="3438275"/>
            <a:ext cx="3343200" cy="71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b="1">
                <a:solidFill>
                  <a:schemeClr val="dk2"/>
                </a:solidFill>
                <a:latin typeface="Montserrat"/>
                <a:ea typeface="Montserrat"/>
                <a:cs typeface="Montserrat"/>
                <a:sym typeface="Montserrat"/>
              </a:rPr>
              <a:t>CREDITS</a:t>
            </a:r>
            <a:r>
              <a:rPr lang="en" sz="1100">
                <a:solidFill>
                  <a:schemeClr val="dk2"/>
                </a:solidFill>
                <a:latin typeface="Montserrat"/>
                <a:ea typeface="Montserrat"/>
                <a:cs typeface="Montserrat"/>
                <a:sym typeface="Montserrat"/>
              </a:rPr>
              <a:t>: This presentation template was created by </a:t>
            </a:r>
            <a:r>
              <a:rPr lang="en" sz="1100" b="1">
                <a:solidFill>
                  <a:schemeClr val="dk2"/>
                </a:solidFill>
                <a:uFill>
                  <a:noFill/>
                </a:u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1100">
                <a:solidFill>
                  <a:schemeClr val="dk2"/>
                </a:solidFill>
                <a:latin typeface="Montserrat"/>
                <a:ea typeface="Montserrat"/>
                <a:cs typeface="Montserrat"/>
                <a:sym typeface="Montserrat"/>
              </a:rPr>
              <a:t>, including icons by </a:t>
            </a:r>
            <a:r>
              <a:rPr lang="en" sz="1100" b="1">
                <a:solidFill>
                  <a:schemeClr val="dk2"/>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1100">
                <a:solidFill>
                  <a:schemeClr val="dk2"/>
                </a:solidFill>
                <a:latin typeface="Montserrat"/>
                <a:ea typeface="Montserrat"/>
                <a:cs typeface="Montserrat"/>
                <a:sym typeface="Montserrat"/>
              </a:rPr>
              <a:t>, infographics &amp; images by </a:t>
            </a:r>
            <a:r>
              <a:rPr lang="en" sz="1100" b="1">
                <a:solidFill>
                  <a:schemeClr val="dk2"/>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Freepik</a:t>
            </a:r>
            <a:endParaRPr sz="1100" b="1">
              <a:solidFill>
                <a:schemeClr val="dk2"/>
              </a:solidFill>
              <a:latin typeface="Montserrat"/>
              <a:ea typeface="Montserrat"/>
              <a:cs typeface="Montserrat"/>
              <a:sym typeface="Montserrat"/>
            </a:endParaRPr>
          </a:p>
        </p:txBody>
      </p:sp>
      <p:cxnSp>
        <p:nvCxnSpPr>
          <p:cNvPr id="445" name="Google Shape;445;p4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46" name="Google Shape;446;p49"/>
          <p:cNvCxnSpPr/>
          <p:nvPr/>
        </p:nvCxnSpPr>
        <p:spPr>
          <a:xfrm>
            <a:off x="-257975"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47" name="Google Shape;447;p4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48" name="Google Shape;448;p49"/>
          <p:cNvCxnSpPr/>
          <p:nvPr/>
        </p:nvCxnSpPr>
        <p:spPr>
          <a:xfrm>
            <a:off x="6467450"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1" name="Google Shape;451;p5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cxnSp>
        <p:nvCxnSpPr>
          <p:cNvPr id="40" name="Google Shape;40;p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 name="Google Shape;41;p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4" name="Google Shape;454;p5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5" name="Google Shape;455;p51"/>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56" name="Google Shape;456;p51"/>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9" name="Google Shape;459;p5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52"/>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ackground 3">
  <p:cSld name="CUSTOM_30">
    <p:spTree>
      <p:nvGrpSpPr>
        <p:cNvPr id="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3" name="Google Shape;463;p5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4" name="Google Shape;464;p53"/>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5" name="Google Shape;465;p5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6" name="Google Shape;466;p53"/>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7" name="Google Shape;467;p53"/>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2"/>
        <p:cNvGrpSpPr/>
        <p:nvPr/>
      </p:nvGrpSpPr>
      <p:grpSpPr>
        <a:xfrm>
          <a:off x="0" y="0"/>
          <a:ext cx="0" cy="0"/>
          <a:chOff x="0" y="0"/>
          <a:chExt cx="0" cy="0"/>
        </a:xfrm>
      </p:grpSpPr>
      <p:sp>
        <p:nvSpPr>
          <p:cNvPr id="43" name="Google Shape;43;p7"/>
          <p:cNvSpPr txBox="1">
            <a:spLocks noGrp="1"/>
          </p:cNvSpPr>
          <p:nvPr>
            <p:ph type="subTitle" idx="1"/>
          </p:nvPr>
        </p:nvSpPr>
        <p:spPr>
          <a:xfrm>
            <a:off x="2247500" y="1433050"/>
            <a:ext cx="1838100" cy="35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9pPr>
          </a:lstStyle>
          <a:p>
            <a:endParaRPr/>
          </a:p>
        </p:txBody>
      </p:sp>
      <p:sp>
        <p:nvSpPr>
          <p:cNvPr id="44" name="Google Shape;44;p7"/>
          <p:cNvSpPr txBox="1">
            <a:spLocks noGrp="1"/>
          </p:cNvSpPr>
          <p:nvPr>
            <p:ph type="subTitle" idx="2"/>
          </p:nvPr>
        </p:nvSpPr>
        <p:spPr>
          <a:xfrm>
            <a:off x="2247500" y="1790050"/>
            <a:ext cx="5160300" cy="2754000"/>
          </a:xfrm>
          <a:prstGeom prst="rect">
            <a:avLst/>
          </a:prstGeom>
        </p:spPr>
        <p:txBody>
          <a:bodyPr spcFirstLastPara="1" wrap="square" lIns="91425" tIns="91425" rIns="91425" bIns="91425" anchor="t" anchorCtr="0">
            <a:noAutofit/>
          </a:bodyPr>
          <a:lstStyle>
            <a:lvl1pPr marR="50800" lvl="0" rtl="0">
              <a:lnSpc>
                <a:spcPct val="166000"/>
              </a:lnSpc>
              <a:spcBef>
                <a:spcPts val="0"/>
              </a:spcBef>
              <a:spcAft>
                <a:spcPts val="0"/>
              </a:spcAft>
              <a:buClr>
                <a:schemeClr val="accent1"/>
              </a:buClr>
              <a:buSzPts val="1400"/>
              <a:buChar char="●"/>
              <a:defRPr sz="1400">
                <a:solidFill>
                  <a:srgbClr val="374957"/>
                </a:solidFill>
              </a:defRPr>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
        <p:nvSpPr>
          <p:cNvPr id="45" name="Google Shape;45;p7"/>
          <p:cNvSpPr txBox="1">
            <a:spLocks noGrp="1"/>
          </p:cNvSpPr>
          <p:nvPr>
            <p:ph type="title"/>
          </p:nvPr>
        </p:nvSpPr>
        <p:spPr>
          <a:xfrm>
            <a:off x="713225" y="445025"/>
            <a:ext cx="4297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46" name="Google Shape;46;p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7" name="Google Shape;47;p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8"/>
        <p:cNvGrpSpPr/>
        <p:nvPr/>
      </p:nvGrpSpPr>
      <p:grpSpPr>
        <a:xfrm>
          <a:off x="0" y="0"/>
          <a:ext cx="0" cy="0"/>
          <a:chOff x="0" y="0"/>
          <a:chExt cx="0" cy="0"/>
        </a:xfrm>
      </p:grpSpPr>
      <p:sp>
        <p:nvSpPr>
          <p:cNvPr id="49" name="Google Shape;49;p8"/>
          <p:cNvSpPr txBox="1">
            <a:spLocks noGrp="1"/>
          </p:cNvSpPr>
          <p:nvPr>
            <p:ph type="title"/>
          </p:nvPr>
        </p:nvSpPr>
        <p:spPr>
          <a:xfrm>
            <a:off x="1122500" y="1073000"/>
            <a:ext cx="6899100" cy="2856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cxnSp>
        <p:nvCxnSpPr>
          <p:cNvPr id="50" name="Google Shape;50;p8"/>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1" name="Google Shape;51;p8"/>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2" name="Google Shape;52;p8"/>
          <p:cNvCxnSpPr/>
          <p:nvPr/>
        </p:nvCxnSpPr>
        <p:spPr>
          <a:xfrm flipH="1">
            <a:off x="7093250" y="3935075"/>
            <a:ext cx="2332800" cy="1347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53" name="Google Shape;53;p8"/>
          <p:cNvCxnSpPr/>
          <p:nvPr/>
        </p:nvCxnSpPr>
        <p:spPr>
          <a:xfrm flipH="1">
            <a:off x="-420450" y="-121600"/>
            <a:ext cx="2332800" cy="1347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4"/>
        <p:cNvGrpSpPr/>
        <p:nvPr/>
      </p:nvGrpSpPr>
      <p:grpSpPr>
        <a:xfrm>
          <a:off x="0" y="0"/>
          <a:ext cx="0" cy="0"/>
          <a:chOff x="0" y="0"/>
          <a:chExt cx="0" cy="0"/>
        </a:xfrm>
      </p:grpSpPr>
      <p:sp>
        <p:nvSpPr>
          <p:cNvPr id="55" name="Google Shape;55;p9"/>
          <p:cNvSpPr txBox="1">
            <a:spLocks noGrp="1"/>
          </p:cNvSpPr>
          <p:nvPr>
            <p:ph type="subTitle" idx="1"/>
          </p:nvPr>
        </p:nvSpPr>
        <p:spPr>
          <a:xfrm>
            <a:off x="895950" y="1682000"/>
            <a:ext cx="3847200" cy="23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sp>
        <p:nvSpPr>
          <p:cNvPr id="56" name="Google Shape;56;p9"/>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57" name="Google Shape;57;p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8" name="Google Shape;58;p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9" name="Google Shape;59;p9"/>
          <p:cNvCxnSpPr/>
          <p:nvPr/>
        </p:nvCxnSpPr>
        <p:spPr>
          <a:xfrm flipH="1">
            <a:off x="5925450" y="2797500"/>
            <a:ext cx="3378000" cy="24669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0"/>
        <p:cNvGrpSpPr/>
        <p:nvPr/>
      </p:nvGrpSpPr>
      <p:grpSpPr>
        <a:xfrm>
          <a:off x="0" y="0"/>
          <a:ext cx="0" cy="0"/>
          <a:chOff x="0" y="0"/>
          <a:chExt cx="0" cy="0"/>
        </a:xfrm>
      </p:grpSpPr>
      <p:sp>
        <p:nvSpPr>
          <p:cNvPr id="61" name="Google Shape;61;p10"/>
          <p:cNvSpPr txBox="1">
            <a:spLocks noGrp="1"/>
          </p:cNvSpPr>
          <p:nvPr>
            <p:ph type="body" idx="1"/>
          </p:nvPr>
        </p:nvSpPr>
        <p:spPr>
          <a:xfrm>
            <a:off x="713225" y="441927"/>
            <a:ext cx="3557100" cy="977700"/>
          </a:xfrm>
          <a:prstGeom prst="rect">
            <a:avLst/>
          </a:prstGeom>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1800"/>
              <a:buNone/>
              <a:defRPr sz="3000">
                <a:latin typeface="Vidaloka"/>
                <a:ea typeface="Vidaloka"/>
                <a:cs typeface="Vidaloka"/>
                <a:sym typeface="Vidaloka"/>
              </a:defRPr>
            </a:lvl1pPr>
          </a:lstStyle>
          <a:p>
            <a:endParaRPr/>
          </a:p>
        </p:txBody>
      </p:sp>
      <p:cxnSp>
        <p:nvCxnSpPr>
          <p:cNvPr id="62" name="Google Shape;62;p1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63" name="Google Shape;63;p1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64" name="Google Shape;64;p10"/>
          <p:cNvCxnSpPr/>
          <p:nvPr/>
        </p:nvCxnSpPr>
        <p:spPr>
          <a:xfrm rot="10800000" flipH="1">
            <a:off x="6144975" y="3103725"/>
            <a:ext cx="3118200" cy="22011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hyperlink" Target="https://github.com/ksu-is/BlockTock"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5E29A6E-BA92-B40A-32BD-DD68B342841A}"/>
              </a:ext>
            </a:extLst>
          </p:cNvPr>
          <p:cNvSpPr txBox="1"/>
          <p:nvPr/>
        </p:nvSpPr>
        <p:spPr>
          <a:xfrm>
            <a:off x="1024489" y="384130"/>
            <a:ext cx="7093423"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a:latin typeface="Vidaloka"/>
              </a:rPr>
              <a:t>Turn Back the Clock with BlockTock! </a:t>
            </a:r>
          </a:p>
          <a:p>
            <a:pPr algn="ctr"/>
            <a:r>
              <a:rPr lang="en-US" sz="1600">
                <a:latin typeface="Vidaloka"/>
              </a:rPr>
              <a:t>Izzy Clarke &amp; Josefina Saavedra</a:t>
            </a:r>
          </a:p>
          <a:p>
            <a:endParaRPr lang="en-US"/>
          </a:p>
        </p:txBody>
      </p:sp>
      <p:pic>
        <p:nvPicPr>
          <p:cNvPr id="6" name="Picture 5" descr="A screenshot of a computer&#10;&#10;AI-generated content may be incorrect.">
            <a:extLst>
              <a:ext uri="{FF2B5EF4-FFF2-40B4-BE49-F238E27FC236}">
                <a16:creationId xmlns:a16="http://schemas.microsoft.com/office/drawing/2014/main" id="{32E73C6E-874C-C076-897D-FAD974095E67}"/>
              </a:ext>
            </a:extLst>
          </p:cNvPr>
          <p:cNvPicPr>
            <a:picLocks noChangeAspect="1"/>
          </p:cNvPicPr>
          <p:nvPr/>
        </p:nvPicPr>
        <p:blipFill>
          <a:blip r:embed="rId2"/>
          <a:stretch>
            <a:fillRect/>
          </a:stretch>
        </p:blipFill>
        <p:spPr>
          <a:xfrm>
            <a:off x="821663" y="1543904"/>
            <a:ext cx="3116328" cy="2652783"/>
          </a:xfrm>
          <a:prstGeom prst="rect">
            <a:avLst/>
          </a:prstGeom>
          <a:ln w="28575">
            <a:solidFill>
              <a:schemeClr val="bg1">
                <a:lumMod val="50000"/>
              </a:schemeClr>
            </a:solidFill>
          </a:ln>
        </p:spPr>
      </p:pic>
      <p:pic>
        <p:nvPicPr>
          <p:cNvPr id="8" name="Picture 7" descr="Baby Pink Pixel cursor – Custom Cursor">
            <a:extLst>
              <a:ext uri="{FF2B5EF4-FFF2-40B4-BE49-F238E27FC236}">
                <a16:creationId xmlns:a16="http://schemas.microsoft.com/office/drawing/2014/main" id="{F9595B08-3AA9-68F7-998D-77E10AAB7C16}"/>
              </a:ext>
            </a:extLst>
          </p:cNvPr>
          <p:cNvPicPr>
            <a:picLocks noChangeAspect="1"/>
          </p:cNvPicPr>
          <p:nvPr/>
        </p:nvPicPr>
        <p:blipFill>
          <a:blip r:embed="rId3"/>
          <a:srcRect l="46396" t="200" r="5459" b="6056"/>
          <a:stretch/>
        </p:blipFill>
        <p:spPr>
          <a:xfrm rot="1800000" flipH="1">
            <a:off x="484298" y="2865999"/>
            <a:ext cx="1607815" cy="1605079"/>
          </a:xfrm>
          <a:prstGeom prst="rect">
            <a:avLst/>
          </a:prstGeom>
        </p:spPr>
      </p:pic>
      <p:sp>
        <p:nvSpPr>
          <p:cNvPr id="7" name="TextBox 6">
            <a:extLst>
              <a:ext uri="{FF2B5EF4-FFF2-40B4-BE49-F238E27FC236}">
                <a16:creationId xmlns:a16="http://schemas.microsoft.com/office/drawing/2014/main" id="{704DEDE2-01A7-71E1-3CA3-E2EAA57931FD}"/>
              </a:ext>
            </a:extLst>
          </p:cNvPr>
          <p:cNvSpPr txBox="1"/>
          <p:nvPr/>
        </p:nvSpPr>
        <p:spPr>
          <a:xfrm>
            <a:off x="4437531" y="1461348"/>
            <a:ext cx="3998258" cy="2893100"/>
          </a:xfrm>
          <a:prstGeom prst="rect">
            <a:avLst/>
          </a:prstGeom>
          <a:noFill/>
        </p:spPr>
        <p:txBody>
          <a:bodyPr wrap="square" rtlCol="0">
            <a:spAutoFit/>
          </a:bodyPr>
          <a:lstStyle/>
          <a:p>
            <a:pPr algn="just"/>
            <a:r>
              <a:rPr lang="en-US" sz="1400">
                <a:latin typeface="Montserrat" pitchFamily="2" charset="77"/>
              </a:rPr>
              <a:t>In today's world, social media is deeply embedded in our daily lives, often leading to poor time management and constant distractions. This project introduces a Python-based productivity app that lets users enable or disable access to selected websites. It's an effective tool to stay focused on school or work, reduce screen time, and reclaim lost hours. Take back control of your time today!</a:t>
            </a:r>
          </a:p>
          <a:p>
            <a:pPr algn="just"/>
            <a:endParaRPr lang="en-US">
              <a:latin typeface="Montserrat" pitchFamily="2" charset="77"/>
            </a:endParaRPr>
          </a:p>
          <a:p>
            <a:pPr algn="ctr"/>
            <a:r>
              <a:rPr lang="en-US" sz="1400">
                <a:solidFill>
                  <a:srgbClr val="FF963A"/>
                </a:solidFill>
                <a:latin typeface="Montserrat" pitchFamily="2" charset="77"/>
                <a:hlinkClick r:id="rId4"/>
              </a:rPr>
              <a:t>BLOCKTOCK GitHub Repo</a:t>
            </a:r>
            <a:endParaRPr lang="en-US" sz="1400">
              <a:latin typeface="Montserrat" pitchFamily="2" charset="77"/>
            </a:endParaRPr>
          </a:p>
          <a:p>
            <a:endParaRPr lang="en-US"/>
          </a:p>
        </p:txBody>
      </p:sp>
    </p:spTree>
    <p:extLst>
      <p:ext uri="{BB962C8B-B14F-4D97-AF65-F5344CB8AC3E}">
        <p14:creationId xmlns:p14="http://schemas.microsoft.com/office/powerpoint/2010/main" val="3788986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B027D-06B5-5E74-2501-E695058A6EF4}"/>
              </a:ext>
            </a:extLst>
          </p:cNvPr>
          <p:cNvSpPr>
            <a:spLocks noGrp="1"/>
          </p:cNvSpPr>
          <p:nvPr>
            <p:ph type="title"/>
          </p:nvPr>
        </p:nvSpPr>
        <p:spPr>
          <a:xfrm>
            <a:off x="-11812" y="351197"/>
            <a:ext cx="9164081" cy="572700"/>
          </a:xfrm>
        </p:spPr>
        <p:txBody>
          <a:bodyPr/>
          <a:lstStyle/>
          <a:p>
            <a:pPr algn="ctr"/>
            <a:r>
              <a:rPr lang="en-US"/>
              <a:t>Resources</a:t>
            </a:r>
          </a:p>
        </p:txBody>
      </p:sp>
      <p:sp>
        <p:nvSpPr>
          <p:cNvPr id="3" name="Text Placeholder 2">
            <a:extLst>
              <a:ext uri="{FF2B5EF4-FFF2-40B4-BE49-F238E27FC236}">
                <a16:creationId xmlns:a16="http://schemas.microsoft.com/office/drawing/2014/main" id="{78144C3D-4590-A847-FC47-7395F54273B2}"/>
              </a:ext>
            </a:extLst>
          </p:cNvPr>
          <p:cNvSpPr>
            <a:spLocks noGrp="1"/>
          </p:cNvSpPr>
          <p:nvPr>
            <p:ph type="body" idx="1"/>
          </p:nvPr>
        </p:nvSpPr>
        <p:spPr>
          <a:xfrm>
            <a:off x="2717765" y="1009635"/>
            <a:ext cx="6386841" cy="1761026"/>
          </a:xfrm>
        </p:spPr>
        <p:txBody>
          <a:bodyPr/>
          <a:lstStyle/>
          <a:p>
            <a:pPr marL="114300" indent="0">
              <a:buNone/>
            </a:pPr>
            <a:r>
              <a:rPr lang="en-US" sz="1400">
                <a:solidFill>
                  <a:srgbClr val="1F1F1F"/>
                </a:solidFill>
              </a:rPr>
              <a:t>★ </a:t>
            </a:r>
            <a:r>
              <a:rPr lang="en-US" sz="1400"/>
              <a:t>ExistingCode1: </a:t>
            </a:r>
          </a:p>
          <a:p>
            <a:pPr marL="114300" indent="0">
              <a:buNone/>
            </a:pPr>
            <a:r>
              <a:rPr lang="en-US" sz="1500"/>
              <a:t> </a:t>
            </a:r>
            <a:r>
              <a:rPr lang="en-US"/>
              <a:t>https://</a:t>
            </a:r>
            <a:r>
              <a:rPr lang="en-US" err="1"/>
              <a:t>github.com</a:t>
            </a:r>
            <a:r>
              <a:rPr lang="en-US"/>
              <a:t>/AzharAnwar9/Python-Website-Blocker/tree/main</a:t>
            </a:r>
          </a:p>
          <a:p>
            <a:pPr marL="114300" indent="0">
              <a:buNone/>
            </a:pPr>
            <a:endParaRPr lang="en-US"/>
          </a:p>
          <a:p>
            <a:pPr marL="114300" indent="0">
              <a:buNone/>
            </a:pPr>
            <a:r>
              <a:rPr lang="en-US" sz="1400">
                <a:solidFill>
                  <a:srgbClr val="1F1F1F"/>
                </a:solidFill>
              </a:rPr>
              <a:t>★ </a:t>
            </a:r>
            <a:r>
              <a:rPr lang="en-US" sz="1400"/>
              <a:t>ExistingCode2: </a:t>
            </a:r>
          </a:p>
          <a:p>
            <a:pPr marL="114300" indent="0">
              <a:buNone/>
            </a:pPr>
            <a:r>
              <a:rPr lang="en-US">
                <a:solidFill>
                  <a:srgbClr val="000000"/>
                </a:solidFill>
              </a:rPr>
              <a:t> https://</a:t>
            </a:r>
            <a:r>
              <a:rPr lang="en-US" err="1">
                <a:solidFill>
                  <a:srgbClr val="000000"/>
                </a:solidFill>
              </a:rPr>
              <a:t>github.com</a:t>
            </a:r>
            <a:r>
              <a:rPr lang="en-US">
                <a:solidFill>
                  <a:srgbClr val="000000"/>
                </a:solidFill>
              </a:rPr>
              <a:t>/Yash-2403/Python-Website-Blocker</a:t>
            </a:r>
          </a:p>
          <a:p>
            <a:pPr marL="114300" indent="0">
              <a:buNone/>
            </a:pPr>
            <a:endParaRPr lang="en-US">
              <a:solidFill>
                <a:srgbClr val="000000"/>
              </a:solidFill>
            </a:endParaRPr>
          </a:p>
          <a:p>
            <a:pPr marL="114300" indent="0">
              <a:buNone/>
            </a:pPr>
            <a:r>
              <a:rPr lang="en-US" sz="1400">
                <a:solidFill>
                  <a:srgbClr val="1F1F1F"/>
                </a:solidFill>
              </a:rPr>
              <a:t>★ </a:t>
            </a:r>
            <a:r>
              <a:rPr lang="en-US" sz="1400"/>
              <a:t>ExistingCode3: </a:t>
            </a:r>
          </a:p>
          <a:p>
            <a:pPr marL="114300" indent="0">
              <a:buNone/>
            </a:pPr>
            <a:r>
              <a:rPr lang="en-US"/>
              <a:t> https://</a:t>
            </a:r>
            <a:r>
              <a:rPr lang="en-US" err="1"/>
              <a:t>github.com</a:t>
            </a:r>
            <a:r>
              <a:rPr lang="en-US"/>
              <a:t>/SmashedFrenzy16/Website-Blocker</a:t>
            </a:r>
          </a:p>
          <a:p>
            <a:pPr>
              <a:buFont typeface="Arial"/>
              <a:buChar char="•"/>
            </a:pPr>
            <a:endParaRPr lang="en-US" sz="1500"/>
          </a:p>
        </p:txBody>
      </p:sp>
      <p:pic>
        <p:nvPicPr>
          <p:cNvPr id="4" name="Picture 3" descr="ChatGPT - Wikipedia">
            <a:extLst>
              <a:ext uri="{FF2B5EF4-FFF2-40B4-BE49-F238E27FC236}">
                <a16:creationId xmlns:a16="http://schemas.microsoft.com/office/drawing/2014/main" id="{721D3974-A882-D5D0-77B2-EAB48DE0AF88}"/>
              </a:ext>
            </a:extLst>
          </p:cNvPr>
          <p:cNvPicPr>
            <a:picLocks noChangeAspect="1"/>
          </p:cNvPicPr>
          <p:nvPr/>
        </p:nvPicPr>
        <p:blipFill>
          <a:blip r:embed="rId2"/>
          <a:stretch>
            <a:fillRect/>
          </a:stretch>
        </p:blipFill>
        <p:spPr>
          <a:xfrm>
            <a:off x="758982" y="3043753"/>
            <a:ext cx="1435677" cy="1445363"/>
          </a:xfrm>
          <a:prstGeom prst="rect">
            <a:avLst/>
          </a:prstGeom>
        </p:spPr>
      </p:pic>
      <p:pic>
        <p:nvPicPr>
          <p:cNvPr id="5" name="Picture 4" descr="A screenshot of a computer&#10;&#10;AI-generated content may be incorrect.">
            <a:extLst>
              <a:ext uri="{FF2B5EF4-FFF2-40B4-BE49-F238E27FC236}">
                <a16:creationId xmlns:a16="http://schemas.microsoft.com/office/drawing/2014/main" id="{796F28BC-48E1-0293-84FC-51C5BDA474A8}"/>
              </a:ext>
            </a:extLst>
          </p:cNvPr>
          <p:cNvPicPr>
            <a:picLocks noChangeAspect="1"/>
          </p:cNvPicPr>
          <p:nvPr/>
        </p:nvPicPr>
        <p:blipFill>
          <a:blip r:embed="rId3"/>
          <a:stretch>
            <a:fillRect/>
          </a:stretch>
        </p:blipFill>
        <p:spPr>
          <a:xfrm>
            <a:off x="2925738" y="2968245"/>
            <a:ext cx="5970896" cy="1723317"/>
          </a:xfrm>
          <a:prstGeom prst="rect">
            <a:avLst/>
          </a:prstGeom>
          <a:ln w="28575">
            <a:solidFill>
              <a:schemeClr val="bg1">
                <a:lumMod val="50000"/>
              </a:schemeClr>
            </a:solidFill>
          </a:ln>
        </p:spPr>
      </p:pic>
      <p:pic>
        <p:nvPicPr>
          <p:cNvPr id="6" name="Picture 5" descr="A screenshot of a computer&#10;&#10;AI-generated content may be incorrect.">
            <a:extLst>
              <a:ext uri="{FF2B5EF4-FFF2-40B4-BE49-F238E27FC236}">
                <a16:creationId xmlns:a16="http://schemas.microsoft.com/office/drawing/2014/main" id="{3F1DABA1-FED0-E150-DBE5-FD79530B00F4}"/>
              </a:ext>
            </a:extLst>
          </p:cNvPr>
          <p:cNvPicPr>
            <a:picLocks noChangeAspect="1"/>
          </p:cNvPicPr>
          <p:nvPr/>
        </p:nvPicPr>
        <p:blipFill>
          <a:blip r:embed="rId4"/>
          <a:stretch>
            <a:fillRect/>
          </a:stretch>
        </p:blipFill>
        <p:spPr>
          <a:xfrm>
            <a:off x="236204" y="1042700"/>
            <a:ext cx="2487449" cy="1710379"/>
          </a:xfrm>
          <a:prstGeom prst="rect">
            <a:avLst/>
          </a:prstGeom>
          <a:ln w="28575">
            <a:solidFill>
              <a:schemeClr val="bg1">
                <a:lumMod val="50000"/>
              </a:schemeClr>
            </a:solidFill>
          </a:ln>
        </p:spPr>
      </p:pic>
      <p:sp>
        <p:nvSpPr>
          <p:cNvPr id="8" name="TextBox 7">
            <a:extLst>
              <a:ext uri="{FF2B5EF4-FFF2-40B4-BE49-F238E27FC236}">
                <a16:creationId xmlns:a16="http://schemas.microsoft.com/office/drawing/2014/main" id="{EB585E89-D546-8076-740A-51B1E721E565}"/>
              </a:ext>
            </a:extLst>
          </p:cNvPr>
          <p:cNvSpPr txBox="1"/>
          <p:nvPr/>
        </p:nvSpPr>
        <p:spPr>
          <a:xfrm>
            <a:off x="239110" y="657169"/>
            <a:ext cx="303662" cy="3778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b="1">
                <a:solidFill>
                  <a:schemeClr val="bg1">
                    <a:lumMod val="49000"/>
                  </a:schemeClr>
                </a:solidFill>
                <a:latin typeface="Vidaloka"/>
              </a:rPr>
              <a:t>2  </a:t>
            </a:r>
          </a:p>
        </p:txBody>
      </p:sp>
      <p:sp>
        <p:nvSpPr>
          <p:cNvPr id="9" name="TextBox 8">
            <a:extLst>
              <a:ext uri="{FF2B5EF4-FFF2-40B4-BE49-F238E27FC236}">
                <a16:creationId xmlns:a16="http://schemas.microsoft.com/office/drawing/2014/main" id="{1170AA60-1D12-9BDD-B9AA-C0145D020CE1}"/>
              </a:ext>
            </a:extLst>
          </p:cNvPr>
          <p:cNvSpPr txBox="1"/>
          <p:nvPr/>
        </p:nvSpPr>
        <p:spPr>
          <a:xfrm>
            <a:off x="8591266" y="2599045"/>
            <a:ext cx="30366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b="1">
                <a:solidFill>
                  <a:srgbClr val="A54085"/>
                </a:solidFill>
                <a:latin typeface="Vidaloka"/>
              </a:rPr>
              <a:t>3</a:t>
            </a:r>
          </a:p>
        </p:txBody>
      </p:sp>
    </p:spTree>
    <p:extLst>
      <p:ext uri="{BB962C8B-B14F-4D97-AF65-F5344CB8AC3E}">
        <p14:creationId xmlns:p14="http://schemas.microsoft.com/office/powerpoint/2010/main" val="1857063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omputer program&#10;&#10;AI-generated content may be incorrect.">
            <a:extLst>
              <a:ext uri="{FF2B5EF4-FFF2-40B4-BE49-F238E27FC236}">
                <a16:creationId xmlns:a16="http://schemas.microsoft.com/office/drawing/2014/main" id="{81F3C465-11FD-03A1-6CEC-6E59C1327F31}"/>
              </a:ext>
            </a:extLst>
          </p:cNvPr>
          <p:cNvPicPr>
            <a:picLocks noChangeAspect="1"/>
          </p:cNvPicPr>
          <p:nvPr/>
        </p:nvPicPr>
        <p:blipFill>
          <a:blip r:embed="rId2"/>
          <a:stretch>
            <a:fillRect/>
          </a:stretch>
        </p:blipFill>
        <p:spPr>
          <a:xfrm>
            <a:off x="946813" y="1055161"/>
            <a:ext cx="7258903" cy="3553496"/>
          </a:xfrm>
          <a:prstGeom prst="rect">
            <a:avLst/>
          </a:prstGeom>
          <a:ln w="28575">
            <a:solidFill>
              <a:schemeClr val="bg1">
                <a:lumMod val="50000"/>
              </a:schemeClr>
            </a:solidFill>
          </a:ln>
        </p:spPr>
      </p:pic>
      <p:sp>
        <p:nvSpPr>
          <p:cNvPr id="10" name="Title 1">
            <a:extLst>
              <a:ext uri="{FF2B5EF4-FFF2-40B4-BE49-F238E27FC236}">
                <a16:creationId xmlns:a16="http://schemas.microsoft.com/office/drawing/2014/main" id="{EE2C2C52-ABCA-EE17-A065-C65759587C6C}"/>
              </a:ext>
            </a:extLst>
          </p:cNvPr>
          <p:cNvSpPr txBox="1">
            <a:spLocks/>
          </p:cNvSpPr>
          <p:nvPr/>
        </p:nvSpPr>
        <p:spPr>
          <a:xfrm>
            <a:off x="-11812" y="351197"/>
            <a:ext cx="916408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9pPr>
          </a:lstStyle>
          <a:p>
            <a:pPr algn="ctr"/>
            <a:r>
              <a:rPr lang="en-US"/>
              <a:t>Actual Code</a:t>
            </a:r>
          </a:p>
        </p:txBody>
      </p:sp>
    </p:spTree>
    <p:extLst>
      <p:ext uri="{BB962C8B-B14F-4D97-AF65-F5344CB8AC3E}">
        <p14:creationId xmlns:p14="http://schemas.microsoft.com/office/powerpoint/2010/main" val="1931832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3038B2B-FACD-63A9-280A-83FD9528DFE3}"/>
              </a:ext>
            </a:extLst>
          </p:cNvPr>
          <p:cNvSpPr>
            <a:spLocks noGrp="1"/>
          </p:cNvSpPr>
          <p:nvPr>
            <p:ph type="body" idx="1"/>
          </p:nvPr>
        </p:nvSpPr>
        <p:spPr>
          <a:xfrm>
            <a:off x="184399" y="1289984"/>
            <a:ext cx="8775200" cy="2715771"/>
          </a:xfrm>
        </p:spPr>
        <p:txBody>
          <a:bodyPr/>
          <a:lstStyle/>
          <a:p>
            <a:pPr marL="114300" indent="0">
              <a:lnSpc>
                <a:spcPct val="200000"/>
              </a:lnSpc>
              <a:buNone/>
            </a:pPr>
            <a:r>
              <a:rPr lang="en-US" sz="1600">
                <a:solidFill>
                  <a:srgbClr val="1F1F1F"/>
                </a:solidFill>
              </a:rPr>
              <a:t>★  </a:t>
            </a:r>
            <a:r>
              <a:rPr lang="en-US" sz="1600"/>
              <a:t>Figuring out how to build code as a beginner.</a:t>
            </a:r>
          </a:p>
          <a:p>
            <a:pPr marL="114300" indent="0">
              <a:lnSpc>
                <a:spcPct val="200000"/>
              </a:lnSpc>
              <a:buNone/>
            </a:pPr>
            <a:r>
              <a:rPr lang="en-US" sz="1600">
                <a:solidFill>
                  <a:srgbClr val="1F1F1F"/>
                </a:solidFill>
              </a:rPr>
              <a:t>★  </a:t>
            </a:r>
            <a:r>
              <a:rPr lang="en-US" sz="1600"/>
              <a:t>Finding portions of existing code &amp; merging it while making sure it's functional. </a:t>
            </a:r>
          </a:p>
          <a:p>
            <a:pPr marL="114300" indent="0">
              <a:lnSpc>
                <a:spcPct val="200000"/>
              </a:lnSpc>
              <a:buNone/>
            </a:pPr>
            <a:r>
              <a:rPr lang="en-US" sz="1600">
                <a:solidFill>
                  <a:srgbClr val="1F1F1F"/>
                </a:solidFill>
              </a:rPr>
              <a:t>★  </a:t>
            </a:r>
            <a:r>
              <a:rPr lang="en-US" sz="1600"/>
              <a:t>Customizing the GUI setup.</a:t>
            </a:r>
          </a:p>
          <a:p>
            <a:pPr>
              <a:lnSpc>
                <a:spcPct val="200000"/>
              </a:lnSpc>
              <a:buNone/>
            </a:pPr>
            <a:r>
              <a:rPr lang="en-US" sz="1600">
                <a:solidFill>
                  <a:srgbClr val="1F1F1F"/>
                </a:solidFill>
              </a:rPr>
              <a:t>★ Time management &amp; too large of a scope.</a:t>
            </a:r>
            <a:endParaRPr lang="en-US" sz="1600">
              <a:solidFill>
                <a:srgbClr val="000000"/>
              </a:solidFill>
            </a:endParaRPr>
          </a:p>
          <a:p>
            <a:pPr marL="114300" indent="0">
              <a:lnSpc>
                <a:spcPct val="200000"/>
              </a:lnSpc>
              <a:buNone/>
            </a:pPr>
            <a:r>
              <a:rPr lang="en-US" sz="1600">
                <a:solidFill>
                  <a:srgbClr val="1F1F1F"/>
                </a:solidFill>
              </a:rPr>
              <a:t>★  Adding the OS button to eliminate user error/create convenience.</a:t>
            </a:r>
            <a:endParaRPr lang="en-US" sz="1600"/>
          </a:p>
        </p:txBody>
      </p:sp>
      <p:sp>
        <p:nvSpPr>
          <p:cNvPr id="7" name="Title 1">
            <a:extLst>
              <a:ext uri="{FF2B5EF4-FFF2-40B4-BE49-F238E27FC236}">
                <a16:creationId xmlns:a16="http://schemas.microsoft.com/office/drawing/2014/main" id="{87B93569-341A-9DEE-35E0-BA37EF307DEA}"/>
              </a:ext>
            </a:extLst>
          </p:cNvPr>
          <p:cNvSpPr txBox="1">
            <a:spLocks/>
          </p:cNvSpPr>
          <p:nvPr/>
        </p:nvSpPr>
        <p:spPr>
          <a:xfrm>
            <a:off x="2214479" y="385316"/>
            <a:ext cx="47115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Arial"/>
                <a:ea typeface="Arial"/>
                <a:cs typeface="Arial"/>
                <a:sym typeface="Arial"/>
              </a:defRPr>
            </a:lvl9pPr>
          </a:lstStyle>
          <a:p>
            <a:pPr algn="ctr"/>
            <a:r>
              <a:rPr lang="en-US"/>
              <a:t>Roadblocks</a:t>
            </a:r>
          </a:p>
        </p:txBody>
      </p:sp>
    </p:spTree>
    <p:extLst>
      <p:ext uri="{BB962C8B-B14F-4D97-AF65-F5344CB8AC3E}">
        <p14:creationId xmlns:p14="http://schemas.microsoft.com/office/powerpoint/2010/main" val="3329175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300F5-E750-0A1E-EFE4-AA3BBA838635}"/>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9BBD5100-C0A8-B07C-04D1-2D6D7E277226}"/>
              </a:ext>
            </a:extLst>
          </p:cNvPr>
          <p:cNvSpPr>
            <a:spLocks noGrp="1"/>
          </p:cNvSpPr>
          <p:nvPr>
            <p:ph type="body" idx="1"/>
          </p:nvPr>
        </p:nvSpPr>
        <p:spPr/>
        <p:txBody>
          <a:bodyPr/>
          <a:lstStyle/>
          <a:p>
            <a:r>
              <a:rPr lang="en-US" sz="1400" dirty="0">
                <a:solidFill>
                  <a:srgbClr val="202122"/>
                </a:solidFill>
                <a:latin typeface="Lato"/>
                <a:ea typeface="Lato"/>
                <a:cs typeface="Lato"/>
              </a:rPr>
              <a:t>(show the code and changes you made to fix it)</a:t>
            </a:r>
          </a:p>
          <a:p>
            <a:r>
              <a:rPr lang="en-US" sz="1400" dirty="0">
                <a:solidFill>
                  <a:srgbClr val="202122"/>
                </a:solidFill>
                <a:latin typeface="Lato"/>
                <a:ea typeface="Lato"/>
                <a:cs typeface="Lato"/>
              </a:rPr>
              <a:t>What would you do next?</a:t>
            </a:r>
          </a:p>
        </p:txBody>
      </p:sp>
    </p:spTree>
    <p:extLst>
      <p:ext uri="{BB962C8B-B14F-4D97-AF65-F5344CB8AC3E}">
        <p14:creationId xmlns:p14="http://schemas.microsoft.com/office/powerpoint/2010/main" val="1450912676"/>
      </p:ext>
    </p:extLst>
  </p:cSld>
  <p:clrMapOvr>
    <a:masterClrMapping/>
  </p:clrMapOvr>
</p:sld>
</file>

<file path=ppt/theme/theme1.xml><?xml version="1.0" encoding="utf-8"?>
<a:theme xmlns:a="http://schemas.openxmlformats.org/drawingml/2006/main" name="Minimalist Business Slides XL by Slidesgo">
  <a:themeElements>
    <a:clrScheme name="Simple Light">
      <a:dk1>
        <a:srgbClr val="000000"/>
      </a:dk1>
      <a:lt1>
        <a:srgbClr val="F3E0ED"/>
      </a:lt1>
      <a:dk2>
        <a:srgbClr val="000000"/>
      </a:dk2>
      <a:lt2>
        <a:srgbClr val="F3E0ED"/>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208</Words>
  <Application>Microsoft Macintosh PowerPoint</Application>
  <PresentationFormat>On-screen Show (16:9)</PresentationFormat>
  <Paragraphs>25</Paragraphs>
  <Slides>5</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vt:i4>
      </vt:variant>
    </vt:vector>
  </HeadingPairs>
  <TitlesOfParts>
    <vt:vector size="17" baseType="lpstr">
      <vt:lpstr>Crimson Text</vt:lpstr>
      <vt:lpstr>Merriweather Light</vt:lpstr>
      <vt:lpstr>Vidaloka</vt:lpstr>
      <vt:lpstr>Josefin Sans</vt:lpstr>
      <vt:lpstr>Russo One</vt:lpstr>
      <vt:lpstr>Lato</vt:lpstr>
      <vt:lpstr>Arial</vt:lpstr>
      <vt:lpstr>Mako</vt:lpstr>
      <vt:lpstr>Montserrat</vt:lpstr>
      <vt:lpstr>Open Sans SemiBold</vt:lpstr>
      <vt:lpstr>Open Sans</vt:lpstr>
      <vt:lpstr>Minimalist Business Slides XL by Slidesgo</vt:lpstr>
      <vt:lpstr>PowerPoint Presentation</vt:lpstr>
      <vt:lpstr>Resources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Izzy Clarke</cp:lastModifiedBy>
  <cp:revision>1</cp:revision>
  <dcterms:modified xsi:type="dcterms:W3CDTF">2025-04-28T15:18:17Z</dcterms:modified>
</cp:coreProperties>
</file>