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8976D-C65C-41DA-A060-6C4134CDCA24}" v="1" dt="2020-07-14T22:21:27.810"/>
    <p1510:client id="{681A7F05-8745-4CFF-A39A-2538AA7FE7EC}" v="5" dt="2020-07-14T22:15:4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hadri, Bala" userId="8b4b47b5-2b71-4eb7-b527-230213c27395" providerId="ADAL" clId="{681A7F05-8745-4CFF-A39A-2538AA7FE7EC}"/>
    <pc:docChg chg="modSld">
      <pc:chgData name="Seshadri, Bala" userId="8b4b47b5-2b71-4eb7-b527-230213c27395" providerId="ADAL" clId="{681A7F05-8745-4CFF-A39A-2538AA7FE7EC}" dt="2020-07-14T22:15:46.238" v="4" actId="207"/>
      <pc:docMkLst>
        <pc:docMk/>
      </pc:docMkLst>
      <pc:sldChg chg="addSp delSp modSp">
        <pc:chgData name="Seshadri, Bala" userId="8b4b47b5-2b71-4eb7-b527-230213c27395" providerId="ADAL" clId="{681A7F05-8745-4CFF-A39A-2538AA7FE7EC}" dt="2020-07-14T22:15:46.238" v="4" actId="207"/>
        <pc:sldMkLst>
          <pc:docMk/>
          <pc:sldMk cId="614186849" sldId="256"/>
        </pc:sldMkLst>
        <pc:spChg chg="mod">
          <ac:chgData name="Seshadri, Bala" userId="8b4b47b5-2b71-4eb7-b527-230213c27395" providerId="ADAL" clId="{681A7F05-8745-4CFF-A39A-2538AA7FE7EC}" dt="2020-07-14T22:15:46.238" v="4" actId="207"/>
          <ac:spMkLst>
            <pc:docMk/>
            <pc:sldMk cId="614186849" sldId="256"/>
            <ac:spMk id="3" creationId="{E77B2671-9B10-4B2D-AAFB-9EC8D442CDA5}"/>
          </ac:spMkLst>
        </pc:spChg>
        <pc:spChg chg="add del">
          <ac:chgData name="Seshadri, Bala" userId="8b4b47b5-2b71-4eb7-b527-230213c27395" providerId="ADAL" clId="{681A7F05-8745-4CFF-A39A-2538AA7FE7EC}" dt="2020-07-14T22:15:01.058" v="1"/>
          <ac:spMkLst>
            <pc:docMk/>
            <pc:sldMk cId="614186849" sldId="256"/>
            <ac:spMk id="8" creationId="{B146F7A8-AD16-4172-81E0-14A59E3B5707}"/>
          </ac:spMkLst>
        </pc:spChg>
      </pc:sldChg>
    </pc:docChg>
  </pc:docChgLst>
  <pc:docChgLst>
    <pc:chgData name="Anjali Bala" userId="7e08b5c65f21d009" providerId="LiveId" clId="{3AC8976D-C65C-41DA-A060-6C4134CDCA24}"/>
    <pc:docChg chg="modSld">
      <pc:chgData name="Anjali Bala" userId="7e08b5c65f21d009" providerId="LiveId" clId="{3AC8976D-C65C-41DA-A060-6C4134CDCA24}" dt="2020-07-14T22:22:39.637" v="206" actId="2711"/>
      <pc:docMkLst>
        <pc:docMk/>
      </pc:docMkLst>
      <pc:sldChg chg="addSp modSp">
        <pc:chgData name="Anjali Bala" userId="7e08b5c65f21d009" providerId="LiveId" clId="{3AC8976D-C65C-41DA-A060-6C4134CDCA24}" dt="2020-07-14T22:22:39.637" v="206" actId="2711"/>
        <pc:sldMkLst>
          <pc:docMk/>
          <pc:sldMk cId="614186849" sldId="256"/>
        </pc:sldMkLst>
        <pc:spChg chg="add mod">
          <ac:chgData name="Anjali Bala" userId="7e08b5c65f21d009" providerId="LiveId" clId="{3AC8976D-C65C-41DA-A060-6C4134CDCA24}" dt="2020-07-14T22:22:39.637" v="206" actId="2711"/>
          <ac:spMkLst>
            <pc:docMk/>
            <pc:sldMk cId="614186849" sldId="256"/>
            <ac:spMk id="2" creationId="{2D54611D-DB17-4166-B160-3DEA4775AD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ksu-is/Simple-Number-Guessing-Ga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7B2671-9B10-4B2D-AAFB-9EC8D442C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470" y="5683442"/>
            <a:ext cx="10064044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Coder: Anjali Bala</a:t>
            </a:r>
          </a:p>
          <a:p>
            <a:r>
              <a:rPr lang="en-US" dirty="0"/>
              <a:t>Original Coder: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https://github.com/ksu-is/Simple-Number-Guessing-Game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B4247-52F9-46D4-8239-2DB01B40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" y="1035049"/>
            <a:ext cx="5219700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8337B-42B4-4CB1-8A37-83508F297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678" y="1058861"/>
            <a:ext cx="6219825" cy="3457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54611D-DB17-4166-B160-3DEA4775ADB4}"/>
              </a:ext>
            </a:extLst>
          </p:cNvPr>
          <p:cNvSpPr txBox="1"/>
          <p:nvPr/>
        </p:nvSpPr>
        <p:spPr>
          <a:xfrm>
            <a:off x="3760821" y="4846318"/>
            <a:ext cx="462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 Black" panose="020B0A04020102020204" pitchFamily="34" charset="0"/>
              </a:rPr>
              <a:t>Today is your Day!!! Try Your luck!!!</a:t>
            </a:r>
          </a:p>
        </p:txBody>
      </p:sp>
    </p:spTree>
    <p:extLst>
      <p:ext uri="{BB962C8B-B14F-4D97-AF65-F5344CB8AC3E}">
        <p14:creationId xmlns:p14="http://schemas.microsoft.com/office/powerpoint/2010/main" val="6141868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1E2F049767F64388FE261C2EDF39DF" ma:contentTypeVersion="13" ma:contentTypeDescription="Create a new document." ma:contentTypeScope="" ma:versionID="779be5278fa7bc4c38ba26f5f2cc493e">
  <xsd:schema xmlns:xsd="http://www.w3.org/2001/XMLSchema" xmlns:xs="http://www.w3.org/2001/XMLSchema" xmlns:p="http://schemas.microsoft.com/office/2006/metadata/properties" xmlns:ns3="ebf0ca5d-a854-4d6a-b2d9-37c72ef699a8" xmlns:ns4="74cee517-a958-43d2-9568-a2f1c30d00d3" targetNamespace="http://schemas.microsoft.com/office/2006/metadata/properties" ma:root="true" ma:fieldsID="531635a66d428547db077ebdab96b209" ns3:_="" ns4:_="">
    <xsd:import namespace="ebf0ca5d-a854-4d6a-b2d9-37c72ef699a8"/>
    <xsd:import namespace="74cee517-a958-43d2-9568-a2f1c30d00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f0ca5d-a854-4d6a-b2d9-37c72ef69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ee517-a958-43d2-9568-a2f1c30d00d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F494A-5866-49C2-90A7-7197586228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21BDDA-8EA3-488E-A165-2D1955D95B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DBCDF9-F1BA-4C22-B531-1D3DDF535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f0ca5d-a854-4d6a-b2d9-37c72ef699a8"/>
    <ds:schemaRef ds:uri="74cee517-a958-43d2-9568-a2f1c30d00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Seshadri, Bala</dc:creator>
  <cp:lastModifiedBy>Anjali Bala</cp:lastModifiedBy>
  <cp:revision>2</cp:revision>
  <dcterms:created xsi:type="dcterms:W3CDTF">2020-07-14T21:56:48Z</dcterms:created>
  <dcterms:modified xsi:type="dcterms:W3CDTF">2020-07-14T22:22:48Z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0x010100991E2F049767F64388FE261C2EDF39DF</vt:lpwstr>
  </property>
</Properties>
</file>