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012F1-C523-4829-938C-15D42D029E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D8F4E-7A02-41C9-96DC-415F4B117C27}">
      <dgm:prSet phldrT="[Text]"/>
      <dgm:spPr/>
      <dgm:t>
        <a:bodyPr/>
        <a:lstStyle/>
        <a:p>
          <a:r>
            <a:rPr lang="en-US" dirty="0"/>
            <a:t>Menu</a:t>
          </a:r>
        </a:p>
      </dgm:t>
    </dgm:pt>
    <dgm:pt modelId="{DAB23821-56DD-412F-A87E-9C49CDED6F38}" type="parTrans" cxnId="{FB8D9A1C-1DE3-4EE5-AA1E-713041BB12F6}">
      <dgm:prSet/>
      <dgm:spPr/>
      <dgm:t>
        <a:bodyPr/>
        <a:lstStyle/>
        <a:p>
          <a:endParaRPr lang="en-US"/>
        </a:p>
      </dgm:t>
    </dgm:pt>
    <dgm:pt modelId="{1E9FABD2-E9C4-49AD-8683-A34A218B6EC2}" type="sibTrans" cxnId="{FB8D9A1C-1DE3-4EE5-AA1E-713041BB12F6}">
      <dgm:prSet/>
      <dgm:spPr/>
      <dgm:t>
        <a:bodyPr/>
        <a:lstStyle/>
        <a:p>
          <a:endParaRPr lang="en-US"/>
        </a:p>
      </dgm:t>
    </dgm:pt>
    <dgm:pt modelId="{11AF84C5-DA78-472F-A316-38345FC9B2A4}">
      <dgm:prSet phldrT="[Text]"/>
      <dgm:spPr/>
      <dgm:t>
        <a:bodyPr/>
        <a:lstStyle/>
        <a:p>
          <a:r>
            <a:rPr lang="en-US" dirty="0"/>
            <a:t>Add expenses.</a:t>
          </a:r>
        </a:p>
      </dgm:t>
    </dgm:pt>
    <dgm:pt modelId="{F275C49D-C03D-41CE-9E51-2DE3D0DF1E00}" type="parTrans" cxnId="{2E5341EE-F7C0-4942-9775-7ED802614690}">
      <dgm:prSet/>
      <dgm:spPr/>
      <dgm:t>
        <a:bodyPr/>
        <a:lstStyle/>
        <a:p>
          <a:endParaRPr lang="en-US"/>
        </a:p>
      </dgm:t>
    </dgm:pt>
    <dgm:pt modelId="{F48B0E8D-865B-4DC7-9EDD-BF00F85A11B0}" type="sibTrans" cxnId="{2E5341EE-F7C0-4942-9775-7ED802614690}">
      <dgm:prSet/>
      <dgm:spPr/>
      <dgm:t>
        <a:bodyPr/>
        <a:lstStyle/>
        <a:p>
          <a:endParaRPr lang="en-US"/>
        </a:p>
      </dgm:t>
    </dgm:pt>
    <dgm:pt modelId="{25FBD3BA-657B-4EFF-AD56-C611BD4C7AD8}">
      <dgm:prSet phldrT="[Text]"/>
      <dgm:spPr/>
      <dgm:t>
        <a:bodyPr/>
        <a:lstStyle/>
        <a:p>
          <a:r>
            <a:rPr lang="en-US" dirty="0"/>
            <a:t>Calculate total budget with the values that were previously input into the program.</a:t>
          </a:r>
        </a:p>
      </dgm:t>
    </dgm:pt>
    <dgm:pt modelId="{54A97BE0-F812-4610-BCEB-669606EA56BA}" type="parTrans" cxnId="{0B4D5FF2-3B86-4526-8177-57E89008835A}">
      <dgm:prSet/>
      <dgm:spPr/>
      <dgm:t>
        <a:bodyPr/>
        <a:lstStyle/>
        <a:p>
          <a:endParaRPr lang="en-US"/>
        </a:p>
      </dgm:t>
    </dgm:pt>
    <dgm:pt modelId="{2B237FA2-C894-4862-8BAB-4B5F99F8B95A}" type="sibTrans" cxnId="{0B4D5FF2-3B86-4526-8177-57E89008835A}">
      <dgm:prSet/>
      <dgm:spPr/>
      <dgm:t>
        <a:bodyPr/>
        <a:lstStyle/>
        <a:p>
          <a:endParaRPr lang="en-US"/>
        </a:p>
      </dgm:t>
    </dgm:pt>
    <dgm:pt modelId="{7CC342A5-6C6B-4A42-A842-C6E42145E66D}">
      <dgm:prSet phldrT="[Text]"/>
      <dgm:spPr/>
      <dgm:t>
        <a:bodyPr/>
        <a:lstStyle/>
        <a:p>
          <a:r>
            <a:rPr lang="en-US" dirty="0"/>
            <a:t>Exit the program.</a:t>
          </a:r>
        </a:p>
      </dgm:t>
    </dgm:pt>
    <dgm:pt modelId="{00BE6222-AB57-4CA5-84AE-78D68EBF7478}" type="parTrans" cxnId="{1E0726E5-947D-4C2B-A687-699AB1785FEC}">
      <dgm:prSet/>
      <dgm:spPr/>
      <dgm:t>
        <a:bodyPr/>
        <a:lstStyle/>
        <a:p>
          <a:endParaRPr lang="en-US"/>
        </a:p>
      </dgm:t>
    </dgm:pt>
    <dgm:pt modelId="{965E15D8-9059-4778-9274-53C720332969}" type="sibTrans" cxnId="{1E0726E5-947D-4C2B-A687-699AB1785FEC}">
      <dgm:prSet/>
      <dgm:spPr/>
      <dgm:t>
        <a:bodyPr/>
        <a:lstStyle/>
        <a:p>
          <a:endParaRPr lang="en-US"/>
        </a:p>
      </dgm:t>
    </dgm:pt>
    <dgm:pt modelId="{D9C8D1C6-A46B-4EDF-A3F0-EFE7E02C46F3}">
      <dgm:prSet phldrT="[Text]"/>
      <dgm:spPr/>
      <dgm:t>
        <a:bodyPr/>
        <a:lstStyle/>
        <a:p>
          <a:r>
            <a:rPr lang="en-US" dirty="0"/>
            <a:t>Add revenue/income.</a:t>
          </a:r>
        </a:p>
      </dgm:t>
    </dgm:pt>
    <dgm:pt modelId="{6853F6E9-6973-427D-9876-31ED21AE0C5D}" type="parTrans" cxnId="{BCBA9A48-2913-4913-94CF-15A0A28F32B3}">
      <dgm:prSet/>
      <dgm:spPr/>
      <dgm:t>
        <a:bodyPr/>
        <a:lstStyle/>
        <a:p>
          <a:endParaRPr lang="en-US"/>
        </a:p>
      </dgm:t>
    </dgm:pt>
    <dgm:pt modelId="{D2E950D1-51DD-4C98-98AB-1A3744E29693}" type="sibTrans" cxnId="{BCBA9A48-2913-4913-94CF-15A0A28F32B3}">
      <dgm:prSet/>
      <dgm:spPr/>
      <dgm:t>
        <a:bodyPr/>
        <a:lstStyle/>
        <a:p>
          <a:endParaRPr lang="en-US"/>
        </a:p>
      </dgm:t>
    </dgm:pt>
    <dgm:pt modelId="{08D1096E-AAD6-4227-8251-23FAE65BCCF1}" type="pres">
      <dgm:prSet presAssocID="{F4D012F1-C523-4829-938C-15D42D029E7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99C3E79-BE6F-4F7B-B3FF-2833B8151D8A}" type="pres">
      <dgm:prSet presAssocID="{AE0D8F4E-7A02-41C9-96DC-415F4B117C27}" presName="centerShape" presStyleLbl="node0" presStyleIdx="0" presStyleCnt="1"/>
      <dgm:spPr/>
    </dgm:pt>
    <dgm:pt modelId="{F128B01B-0A72-4835-AF79-E9D267BF2563}" type="pres">
      <dgm:prSet presAssocID="{F275C49D-C03D-41CE-9E51-2DE3D0DF1E00}" presName="parTrans" presStyleLbl="sibTrans2D1" presStyleIdx="0" presStyleCnt="4"/>
      <dgm:spPr/>
    </dgm:pt>
    <dgm:pt modelId="{0B261973-0CA0-4E3F-91CC-260F68174D3D}" type="pres">
      <dgm:prSet presAssocID="{F275C49D-C03D-41CE-9E51-2DE3D0DF1E00}" presName="connectorText" presStyleLbl="sibTrans2D1" presStyleIdx="0" presStyleCnt="4"/>
      <dgm:spPr/>
    </dgm:pt>
    <dgm:pt modelId="{261F6A64-80C0-4DF4-9D34-783B1E67A377}" type="pres">
      <dgm:prSet presAssocID="{11AF84C5-DA78-472F-A316-38345FC9B2A4}" presName="node" presStyleLbl="node1" presStyleIdx="0" presStyleCnt="4" custScaleX="137248" custScaleY="125686">
        <dgm:presLayoutVars>
          <dgm:bulletEnabled val="1"/>
        </dgm:presLayoutVars>
      </dgm:prSet>
      <dgm:spPr/>
    </dgm:pt>
    <dgm:pt modelId="{A38732D7-8A57-4465-B872-193B44801A56}" type="pres">
      <dgm:prSet presAssocID="{54A97BE0-F812-4610-BCEB-669606EA56BA}" presName="parTrans" presStyleLbl="sibTrans2D1" presStyleIdx="1" presStyleCnt="4"/>
      <dgm:spPr/>
    </dgm:pt>
    <dgm:pt modelId="{8EBD2EC6-968A-4789-958B-328545695F2C}" type="pres">
      <dgm:prSet presAssocID="{54A97BE0-F812-4610-BCEB-669606EA56BA}" presName="connectorText" presStyleLbl="sibTrans2D1" presStyleIdx="1" presStyleCnt="4"/>
      <dgm:spPr/>
    </dgm:pt>
    <dgm:pt modelId="{8C490CEE-D579-477A-B28B-30A55F6DA766}" type="pres">
      <dgm:prSet presAssocID="{25FBD3BA-657B-4EFF-AD56-C611BD4C7AD8}" presName="node" presStyleLbl="node1" presStyleIdx="1" presStyleCnt="4" custScaleX="125622" custScaleY="129158">
        <dgm:presLayoutVars>
          <dgm:bulletEnabled val="1"/>
        </dgm:presLayoutVars>
      </dgm:prSet>
      <dgm:spPr/>
    </dgm:pt>
    <dgm:pt modelId="{E77B2F55-4911-4DD5-B53A-E3A5101424A0}" type="pres">
      <dgm:prSet presAssocID="{00BE6222-AB57-4CA5-84AE-78D68EBF7478}" presName="parTrans" presStyleLbl="sibTrans2D1" presStyleIdx="2" presStyleCnt="4"/>
      <dgm:spPr/>
    </dgm:pt>
    <dgm:pt modelId="{68DD80F5-77A0-48CF-8532-42E94A1E2094}" type="pres">
      <dgm:prSet presAssocID="{00BE6222-AB57-4CA5-84AE-78D68EBF7478}" presName="connectorText" presStyleLbl="sibTrans2D1" presStyleIdx="2" presStyleCnt="4"/>
      <dgm:spPr/>
    </dgm:pt>
    <dgm:pt modelId="{B7B87DA5-8902-43A3-9DF0-B44ECD81DEAA}" type="pres">
      <dgm:prSet presAssocID="{7CC342A5-6C6B-4A42-A842-C6E42145E66D}" presName="node" presStyleLbl="node1" presStyleIdx="2" presStyleCnt="4" custScaleX="131738" custScaleY="129784">
        <dgm:presLayoutVars>
          <dgm:bulletEnabled val="1"/>
        </dgm:presLayoutVars>
      </dgm:prSet>
      <dgm:spPr/>
    </dgm:pt>
    <dgm:pt modelId="{B31787FB-FAEF-411A-A2FC-1E9139EF001F}" type="pres">
      <dgm:prSet presAssocID="{6853F6E9-6973-427D-9876-31ED21AE0C5D}" presName="parTrans" presStyleLbl="sibTrans2D1" presStyleIdx="3" presStyleCnt="4"/>
      <dgm:spPr/>
    </dgm:pt>
    <dgm:pt modelId="{0A37151B-E643-42B3-9F53-0A3BBD735F6A}" type="pres">
      <dgm:prSet presAssocID="{6853F6E9-6973-427D-9876-31ED21AE0C5D}" presName="connectorText" presStyleLbl="sibTrans2D1" presStyleIdx="3" presStyleCnt="4"/>
      <dgm:spPr/>
    </dgm:pt>
    <dgm:pt modelId="{5C2DC8E0-27D6-41E7-8B59-5F7FA81B381C}" type="pres">
      <dgm:prSet presAssocID="{D9C8D1C6-A46B-4EDF-A3F0-EFE7E02C46F3}" presName="node" presStyleLbl="node1" presStyleIdx="3" presStyleCnt="4" custScaleX="125147" custScaleY="125214">
        <dgm:presLayoutVars>
          <dgm:bulletEnabled val="1"/>
        </dgm:presLayoutVars>
      </dgm:prSet>
      <dgm:spPr/>
    </dgm:pt>
  </dgm:ptLst>
  <dgm:cxnLst>
    <dgm:cxn modelId="{24D74D09-075C-4B2B-BBFE-67B9FCC8F080}" type="presOf" srcId="{F275C49D-C03D-41CE-9E51-2DE3D0DF1E00}" destId="{0B261973-0CA0-4E3F-91CC-260F68174D3D}" srcOrd="1" destOrd="0" presId="urn:microsoft.com/office/officeart/2005/8/layout/radial5"/>
    <dgm:cxn modelId="{91988413-3C11-4398-B45A-58AB989724F6}" type="presOf" srcId="{D9C8D1C6-A46B-4EDF-A3F0-EFE7E02C46F3}" destId="{5C2DC8E0-27D6-41E7-8B59-5F7FA81B381C}" srcOrd="0" destOrd="0" presId="urn:microsoft.com/office/officeart/2005/8/layout/radial5"/>
    <dgm:cxn modelId="{65D2D11B-54DF-476D-A667-B835B466FA2D}" type="presOf" srcId="{11AF84C5-DA78-472F-A316-38345FC9B2A4}" destId="{261F6A64-80C0-4DF4-9D34-783B1E67A377}" srcOrd="0" destOrd="0" presId="urn:microsoft.com/office/officeart/2005/8/layout/radial5"/>
    <dgm:cxn modelId="{FB8D9A1C-1DE3-4EE5-AA1E-713041BB12F6}" srcId="{F4D012F1-C523-4829-938C-15D42D029E72}" destId="{AE0D8F4E-7A02-41C9-96DC-415F4B117C27}" srcOrd="0" destOrd="0" parTransId="{DAB23821-56DD-412F-A87E-9C49CDED6F38}" sibTransId="{1E9FABD2-E9C4-49AD-8683-A34A218B6EC2}"/>
    <dgm:cxn modelId="{552FB15F-8B90-465C-A346-1F735CACA96F}" type="presOf" srcId="{F275C49D-C03D-41CE-9E51-2DE3D0DF1E00}" destId="{F128B01B-0A72-4835-AF79-E9D267BF2563}" srcOrd="0" destOrd="0" presId="urn:microsoft.com/office/officeart/2005/8/layout/radial5"/>
    <dgm:cxn modelId="{8B4A3560-791E-4421-9CF1-019BA85F1CC5}" type="presOf" srcId="{00BE6222-AB57-4CA5-84AE-78D68EBF7478}" destId="{E77B2F55-4911-4DD5-B53A-E3A5101424A0}" srcOrd="0" destOrd="0" presId="urn:microsoft.com/office/officeart/2005/8/layout/radial5"/>
    <dgm:cxn modelId="{A3857D62-36F3-4647-9D48-C50FCF886BDE}" type="presOf" srcId="{7CC342A5-6C6B-4A42-A842-C6E42145E66D}" destId="{B7B87DA5-8902-43A3-9DF0-B44ECD81DEAA}" srcOrd="0" destOrd="0" presId="urn:microsoft.com/office/officeart/2005/8/layout/radial5"/>
    <dgm:cxn modelId="{1ADC3648-4C2B-49BB-9F5D-13E5858B6A9A}" type="presOf" srcId="{54A97BE0-F812-4610-BCEB-669606EA56BA}" destId="{A38732D7-8A57-4465-B872-193B44801A56}" srcOrd="0" destOrd="0" presId="urn:microsoft.com/office/officeart/2005/8/layout/radial5"/>
    <dgm:cxn modelId="{BCBA9A48-2913-4913-94CF-15A0A28F32B3}" srcId="{AE0D8F4E-7A02-41C9-96DC-415F4B117C27}" destId="{D9C8D1C6-A46B-4EDF-A3F0-EFE7E02C46F3}" srcOrd="3" destOrd="0" parTransId="{6853F6E9-6973-427D-9876-31ED21AE0C5D}" sibTransId="{D2E950D1-51DD-4C98-98AB-1A3744E29693}"/>
    <dgm:cxn modelId="{5EA54E6C-D381-4896-BF96-E4A327AD2784}" type="presOf" srcId="{25FBD3BA-657B-4EFF-AD56-C611BD4C7AD8}" destId="{8C490CEE-D579-477A-B28B-30A55F6DA766}" srcOrd="0" destOrd="0" presId="urn:microsoft.com/office/officeart/2005/8/layout/radial5"/>
    <dgm:cxn modelId="{8978EC83-9271-4E7F-A7EF-AD44EBA13622}" type="presOf" srcId="{F4D012F1-C523-4829-938C-15D42D029E72}" destId="{08D1096E-AAD6-4227-8251-23FAE65BCCF1}" srcOrd="0" destOrd="0" presId="urn:microsoft.com/office/officeart/2005/8/layout/radial5"/>
    <dgm:cxn modelId="{E7321994-47CD-465F-855D-65DA90726C61}" type="presOf" srcId="{AE0D8F4E-7A02-41C9-96DC-415F4B117C27}" destId="{C99C3E79-BE6F-4F7B-B3FF-2833B8151D8A}" srcOrd="0" destOrd="0" presId="urn:microsoft.com/office/officeart/2005/8/layout/radial5"/>
    <dgm:cxn modelId="{0F6E59B0-03A7-4935-BD0E-766B111C42A1}" type="presOf" srcId="{6853F6E9-6973-427D-9876-31ED21AE0C5D}" destId="{B31787FB-FAEF-411A-A2FC-1E9139EF001F}" srcOrd="0" destOrd="0" presId="urn:microsoft.com/office/officeart/2005/8/layout/radial5"/>
    <dgm:cxn modelId="{43DDCCB0-71E4-4708-886F-12D5970C79D4}" type="presOf" srcId="{54A97BE0-F812-4610-BCEB-669606EA56BA}" destId="{8EBD2EC6-968A-4789-958B-328545695F2C}" srcOrd="1" destOrd="0" presId="urn:microsoft.com/office/officeart/2005/8/layout/radial5"/>
    <dgm:cxn modelId="{0355E5E2-CDA4-4672-9AA5-7E0C71BD51A1}" type="presOf" srcId="{00BE6222-AB57-4CA5-84AE-78D68EBF7478}" destId="{68DD80F5-77A0-48CF-8532-42E94A1E2094}" srcOrd="1" destOrd="0" presId="urn:microsoft.com/office/officeart/2005/8/layout/radial5"/>
    <dgm:cxn modelId="{1E0726E5-947D-4C2B-A687-699AB1785FEC}" srcId="{AE0D8F4E-7A02-41C9-96DC-415F4B117C27}" destId="{7CC342A5-6C6B-4A42-A842-C6E42145E66D}" srcOrd="2" destOrd="0" parTransId="{00BE6222-AB57-4CA5-84AE-78D68EBF7478}" sibTransId="{965E15D8-9059-4778-9274-53C720332969}"/>
    <dgm:cxn modelId="{2E5341EE-F7C0-4942-9775-7ED802614690}" srcId="{AE0D8F4E-7A02-41C9-96DC-415F4B117C27}" destId="{11AF84C5-DA78-472F-A316-38345FC9B2A4}" srcOrd="0" destOrd="0" parTransId="{F275C49D-C03D-41CE-9E51-2DE3D0DF1E00}" sibTransId="{F48B0E8D-865B-4DC7-9EDD-BF00F85A11B0}"/>
    <dgm:cxn modelId="{0B4D5FF2-3B86-4526-8177-57E89008835A}" srcId="{AE0D8F4E-7A02-41C9-96DC-415F4B117C27}" destId="{25FBD3BA-657B-4EFF-AD56-C611BD4C7AD8}" srcOrd="1" destOrd="0" parTransId="{54A97BE0-F812-4610-BCEB-669606EA56BA}" sibTransId="{2B237FA2-C894-4862-8BAB-4B5F99F8B95A}"/>
    <dgm:cxn modelId="{BC2FC9FE-6136-4081-A6B3-2FE2105A0903}" type="presOf" srcId="{6853F6E9-6973-427D-9876-31ED21AE0C5D}" destId="{0A37151B-E643-42B3-9F53-0A3BBD735F6A}" srcOrd="1" destOrd="0" presId="urn:microsoft.com/office/officeart/2005/8/layout/radial5"/>
    <dgm:cxn modelId="{AC556393-39AA-4E81-995B-EB55703C7174}" type="presParOf" srcId="{08D1096E-AAD6-4227-8251-23FAE65BCCF1}" destId="{C99C3E79-BE6F-4F7B-B3FF-2833B8151D8A}" srcOrd="0" destOrd="0" presId="urn:microsoft.com/office/officeart/2005/8/layout/radial5"/>
    <dgm:cxn modelId="{F9E21C12-7BB2-4CF2-9EDB-87DC8FECE30B}" type="presParOf" srcId="{08D1096E-AAD6-4227-8251-23FAE65BCCF1}" destId="{F128B01B-0A72-4835-AF79-E9D267BF2563}" srcOrd="1" destOrd="0" presId="urn:microsoft.com/office/officeart/2005/8/layout/radial5"/>
    <dgm:cxn modelId="{C25B5136-CEFF-4D94-9DF6-00AE7593B385}" type="presParOf" srcId="{F128B01B-0A72-4835-AF79-E9D267BF2563}" destId="{0B261973-0CA0-4E3F-91CC-260F68174D3D}" srcOrd="0" destOrd="0" presId="urn:microsoft.com/office/officeart/2005/8/layout/radial5"/>
    <dgm:cxn modelId="{7F62649C-46DD-4AF4-93DB-12DCDB758457}" type="presParOf" srcId="{08D1096E-AAD6-4227-8251-23FAE65BCCF1}" destId="{261F6A64-80C0-4DF4-9D34-783B1E67A377}" srcOrd="2" destOrd="0" presId="urn:microsoft.com/office/officeart/2005/8/layout/radial5"/>
    <dgm:cxn modelId="{3A1FBD87-6159-4F53-A967-E76122983D85}" type="presParOf" srcId="{08D1096E-AAD6-4227-8251-23FAE65BCCF1}" destId="{A38732D7-8A57-4465-B872-193B44801A56}" srcOrd="3" destOrd="0" presId="urn:microsoft.com/office/officeart/2005/8/layout/radial5"/>
    <dgm:cxn modelId="{22D4AD23-33E4-423B-B8A5-B7E8A0DFAE57}" type="presParOf" srcId="{A38732D7-8A57-4465-B872-193B44801A56}" destId="{8EBD2EC6-968A-4789-958B-328545695F2C}" srcOrd="0" destOrd="0" presId="urn:microsoft.com/office/officeart/2005/8/layout/radial5"/>
    <dgm:cxn modelId="{D1B7323C-4295-4BAB-AC73-77CE75A7BA7A}" type="presParOf" srcId="{08D1096E-AAD6-4227-8251-23FAE65BCCF1}" destId="{8C490CEE-D579-477A-B28B-30A55F6DA766}" srcOrd="4" destOrd="0" presId="urn:microsoft.com/office/officeart/2005/8/layout/radial5"/>
    <dgm:cxn modelId="{F87BA92F-A0AD-4CED-A2ED-977A87DCAC44}" type="presParOf" srcId="{08D1096E-AAD6-4227-8251-23FAE65BCCF1}" destId="{E77B2F55-4911-4DD5-B53A-E3A5101424A0}" srcOrd="5" destOrd="0" presId="urn:microsoft.com/office/officeart/2005/8/layout/radial5"/>
    <dgm:cxn modelId="{EC0B6E20-DD98-4D04-9D1E-FF2E8B7EFFCF}" type="presParOf" srcId="{E77B2F55-4911-4DD5-B53A-E3A5101424A0}" destId="{68DD80F5-77A0-48CF-8532-42E94A1E2094}" srcOrd="0" destOrd="0" presId="urn:microsoft.com/office/officeart/2005/8/layout/radial5"/>
    <dgm:cxn modelId="{5BFC5180-46C1-4934-A29A-6AC2639B99FB}" type="presParOf" srcId="{08D1096E-AAD6-4227-8251-23FAE65BCCF1}" destId="{B7B87DA5-8902-43A3-9DF0-B44ECD81DEAA}" srcOrd="6" destOrd="0" presId="urn:microsoft.com/office/officeart/2005/8/layout/radial5"/>
    <dgm:cxn modelId="{ED271FB9-8DF8-4744-BB5D-F0937093B49D}" type="presParOf" srcId="{08D1096E-AAD6-4227-8251-23FAE65BCCF1}" destId="{B31787FB-FAEF-411A-A2FC-1E9139EF001F}" srcOrd="7" destOrd="0" presId="urn:microsoft.com/office/officeart/2005/8/layout/radial5"/>
    <dgm:cxn modelId="{C1AEBBA9-A1E0-47D1-AAD5-3447A3DF95FE}" type="presParOf" srcId="{B31787FB-FAEF-411A-A2FC-1E9139EF001F}" destId="{0A37151B-E643-42B3-9F53-0A3BBD735F6A}" srcOrd="0" destOrd="0" presId="urn:microsoft.com/office/officeart/2005/8/layout/radial5"/>
    <dgm:cxn modelId="{25A25C1B-69B8-4F8D-BB2A-4D8B3C068605}" type="presParOf" srcId="{08D1096E-AAD6-4227-8251-23FAE65BCCF1}" destId="{5C2DC8E0-27D6-41E7-8B59-5F7FA81B381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3E79-BE6F-4F7B-B3FF-2833B8151D8A}">
      <dsp:nvSpPr>
        <dsp:cNvPr id="0" name=""/>
        <dsp:cNvSpPr/>
      </dsp:nvSpPr>
      <dsp:spPr>
        <a:xfrm>
          <a:off x="2340145" y="1978539"/>
          <a:ext cx="1194766" cy="1194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Menu</a:t>
          </a:r>
        </a:p>
      </dsp:txBody>
      <dsp:txXfrm>
        <a:off x="2515114" y="2153508"/>
        <a:ext cx="844828" cy="844828"/>
      </dsp:txXfrm>
    </dsp:sp>
    <dsp:sp modelId="{F128B01B-0A72-4835-AF79-E9D267BF2563}">
      <dsp:nvSpPr>
        <dsp:cNvPr id="0" name=""/>
        <dsp:cNvSpPr/>
      </dsp:nvSpPr>
      <dsp:spPr>
        <a:xfrm rot="16200000">
          <a:off x="2860895" y="1674157"/>
          <a:ext cx="153265" cy="328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83885" y="1762799"/>
        <a:ext cx="107286" cy="196954"/>
      </dsp:txXfrm>
    </dsp:sp>
    <dsp:sp modelId="{261F6A64-80C0-4DF4-9D34-783B1E67A377}">
      <dsp:nvSpPr>
        <dsp:cNvPr id="0" name=""/>
        <dsp:cNvSpPr/>
      </dsp:nvSpPr>
      <dsp:spPr>
        <a:xfrm>
          <a:off x="1912658" y="-187707"/>
          <a:ext cx="2049740" cy="1877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expenses.</a:t>
          </a:r>
        </a:p>
      </dsp:txBody>
      <dsp:txXfrm>
        <a:off x="2212835" y="87183"/>
        <a:ext cx="1449386" cy="1327287"/>
      </dsp:txXfrm>
    </dsp:sp>
    <dsp:sp modelId="{A38732D7-8A57-4465-B872-193B44801A56}">
      <dsp:nvSpPr>
        <dsp:cNvPr id="0" name=""/>
        <dsp:cNvSpPr/>
      </dsp:nvSpPr>
      <dsp:spPr>
        <a:xfrm>
          <a:off x="3598636" y="2411793"/>
          <a:ext cx="153518" cy="328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98636" y="2477445"/>
        <a:ext cx="107463" cy="196954"/>
      </dsp:txXfrm>
    </dsp:sp>
    <dsp:sp modelId="{8C490CEE-D579-477A-B28B-30A55F6DA766}">
      <dsp:nvSpPr>
        <dsp:cNvPr id="0" name=""/>
        <dsp:cNvSpPr/>
      </dsp:nvSpPr>
      <dsp:spPr>
        <a:xfrm>
          <a:off x="3824569" y="1611462"/>
          <a:ext cx="1876111" cy="1928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 total budget with the values that were previously input into the program.</a:t>
          </a:r>
        </a:p>
      </dsp:txBody>
      <dsp:txXfrm>
        <a:off x="4099319" y="1893946"/>
        <a:ext cx="1326611" cy="1363952"/>
      </dsp:txXfrm>
    </dsp:sp>
    <dsp:sp modelId="{E77B2F55-4911-4DD5-B53A-E3A5101424A0}">
      <dsp:nvSpPr>
        <dsp:cNvPr id="0" name=""/>
        <dsp:cNvSpPr/>
      </dsp:nvSpPr>
      <dsp:spPr>
        <a:xfrm rot="5400000">
          <a:off x="2869004" y="3134587"/>
          <a:ext cx="137047" cy="328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89561" y="3179682"/>
        <a:ext cx="95933" cy="196954"/>
      </dsp:txXfrm>
    </dsp:sp>
    <dsp:sp modelId="{B7B87DA5-8902-43A3-9DF0-B44ECD81DEAA}">
      <dsp:nvSpPr>
        <dsp:cNvPr id="0" name=""/>
        <dsp:cNvSpPr/>
      </dsp:nvSpPr>
      <dsp:spPr>
        <a:xfrm>
          <a:off x="1953802" y="3431885"/>
          <a:ext cx="1967451" cy="1938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Exit the program.</a:t>
          </a:r>
        </a:p>
      </dsp:txBody>
      <dsp:txXfrm>
        <a:off x="2241929" y="3715738"/>
        <a:ext cx="1391197" cy="1370563"/>
      </dsp:txXfrm>
    </dsp:sp>
    <dsp:sp modelId="{B31787FB-FAEF-411A-A2FC-1E9139EF001F}">
      <dsp:nvSpPr>
        <dsp:cNvPr id="0" name=""/>
        <dsp:cNvSpPr/>
      </dsp:nvSpPr>
      <dsp:spPr>
        <a:xfrm rot="10800000">
          <a:off x="2120241" y="2411793"/>
          <a:ext cx="155398" cy="328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166860" y="2477445"/>
        <a:ext cx="108779" cy="196954"/>
      </dsp:txXfrm>
    </dsp:sp>
    <dsp:sp modelId="{5C2DC8E0-27D6-41E7-8B59-5F7FA81B381C}">
      <dsp:nvSpPr>
        <dsp:cNvPr id="0" name=""/>
        <dsp:cNvSpPr/>
      </dsp:nvSpPr>
      <dsp:spPr>
        <a:xfrm>
          <a:off x="177922" y="1640913"/>
          <a:ext cx="1869017" cy="1870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revenue/income.</a:t>
          </a:r>
        </a:p>
      </dsp:txBody>
      <dsp:txXfrm>
        <a:off x="451633" y="1914771"/>
        <a:ext cx="1321595" cy="132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11/27/2018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11/27/2018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11/27/2018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503786"/>
            <a:ext cx="3276599" cy="19240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istral" panose="03090702030407020403" pitchFamily="66" charset="0"/>
              </a:rPr>
              <a:t>Budgeting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533" y="3427836"/>
            <a:ext cx="3809999" cy="2564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Easy, simple income and expense calculator.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C0C74A7-9A53-4546-B273-93E09C56FBFA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76607101"/>
              </p:ext>
            </p:extLst>
          </p:nvPr>
        </p:nvGraphicFramePr>
        <p:xfrm>
          <a:off x="5484813" y="836613"/>
          <a:ext cx="5878604" cy="518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B19A67-566C-471E-9EA4-4B07B1C9C921}"/>
              </a:ext>
            </a:extLst>
          </p:cNvPr>
          <p:cNvSpPr txBox="1"/>
          <p:nvPr/>
        </p:nvSpPr>
        <p:spPr>
          <a:xfrm>
            <a:off x="379412" y="3810000"/>
            <a:ext cx="394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by </a:t>
            </a:r>
            <a:r>
              <a:rPr lang="en-US" sz="1200" dirty="0" err="1"/>
              <a:t>Ivaylo</a:t>
            </a:r>
            <a:r>
              <a:rPr lang="en-US" sz="1200" dirty="0"/>
              <a:t> </a:t>
            </a:r>
            <a:r>
              <a:rPr lang="en-US" sz="1200" dirty="0" err="1"/>
              <a:t>Spasov</a:t>
            </a:r>
            <a:r>
              <a:rPr lang="en-US" sz="1200" dirty="0"/>
              <a:t>, edited by Katie Musso.</a:t>
            </a: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13</TotalTime>
  <Words>47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Mistral</vt:lpstr>
      <vt:lpstr>Palatino Linotype</vt:lpstr>
      <vt:lpstr>Watercolor_16x9</vt:lpstr>
      <vt:lpstr>Budgeting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Budgeting</dc:title>
  <dc:creator>Katie Musso</dc:creator>
  <cp:lastModifiedBy>Katie Musso</cp:lastModifiedBy>
  <cp:revision>2</cp:revision>
  <dcterms:created xsi:type="dcterms:W3CDTF">2018-11-27T15:10:10Z</dcterms:created>
  <dcterms:modified xsi:type="dcterms:W3CDTF">2018-11-27T15:23:57Z</dcterms:modified>
</cp:coreProperties>
</file>