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719"/>
  </p:normalViewPr>
  <p:slideViewPr>
    <p:cSldViewPr snapToGrid="0" snapToObjects="1">
      <p:cViewPr>
        <p:scale>
          <a:sx n="125" d="100"/>
          <a:sy n="125" d="100"/>
        </p:scale>
        <p:origin x="184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FD217-FC8C-744F-893C-BE29503B2CD5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79F-2886-5F4A-B3BD-5929AE71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979F-2886-5F4A-B3BD-5929AE71B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4677-E14E-2948-9800-92790B20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F81BF-A519-AB48-9C4D-AFED4BC24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7681-F394-A649-9C8E-386BAC07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AFC45-7B07-484E-8D2D-D9606905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EB31E-BB9A-B742-A92A-CF405566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693B-C6E7-0143-8C21-E253A892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04259-532A-8F4A-B669-3142556B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6BF7-6BA7-DA49-AAC0-4D7BE075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20CF-DAB9-C64A-BD30-03C709FC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A726-315A-5F42-B6FC-8361CDDB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43EAE-F06B-4A4E-A74D-E5E0B39AC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EC2FB-37E8-E141-A739-A4681FE2F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649C-D027-AC41-AFF5-BEAC7C48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B186-48E5-D148-81FA-9325A960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E9EC-2684-3D4D-BEE8-8FFE36FF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3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D5E7-704D-1B44-A397-3EEE7CA7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D2B1-5E8B-EF4C-81CD-9087C67F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A6F3-7209-3548-8096-9E917E10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ACD1-3C6D-B546-B36A-B6FCACCD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92DE-EC84-BF43-855E-A297BA11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288D-F65E-3D4E-B528-B148DA35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D1A8C-7701-FA4F-97EA-21192439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6C1D-E91A-7146-AEE3-FBA9B0EA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6EFC-9E10-4A4A-82F4-F2850FBA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CF79-843B-854A-9E92-AD9E2559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07BB-D183-AB45-9220-37DF7036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C5ED-26BB-4443-9E96-A36382452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9ACFB-0BAD-BC43-92CA-DB8E8E90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D2416-68B5-FA4E-8BFA-3ED979E7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ECE1-D23F-4740-81F4-5AA9B666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5D18-93F0-014C-93D8-A13355BC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4C3E-732E-1F4A-879F-504084A5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8292F-863C-AE46-AB44-F3BF5025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EBDCD-768A-5842-B288-7B9365E7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92CDB-E0C7-5B48-892E-D37712DD7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B1140-CBBE-0C46-B9A4-70BCD6DC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A63D4-DA96-CF44-9FCC-3F675DA8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4AA84-5F60-8343-AE5A-B6CE905D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2EE07-BE34-D245-849A-F59903F4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1036-CC6A-834C-BF5F-2E5D7521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90A5B-2C6C-C24F-B8DD-E126CD1C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204D3-D014-7C4D-A699-5345A175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7409D-207B-E94A-88E1-704B34A2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3AC4F-C9FF-2941-963C-159102CD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EA867-AB4C-CB47-B331-8C46CA25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03841-65D2-1F44-98C8-15B95B2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414A-612F-8A44-A9BE-2437F5CD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4E87-68B1-674E-99BC-CB2024C7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0B933-857A-FD48-999C-F8F56145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C5F2A-F96B-A642-80DB-6C498B0D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E0D79-7A10-9948-A3B0-1C14BC73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E4C5B-1FFE-024D-A427-BE8C6A08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BB28-8A6B-4949-8DE0-A66F05EA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07544-B78B-DE46-86E0-D8FE5BD60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BFC02-853E-3743-82B7-6B2414DC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13E4-1F8F-7947-8AF4-6C57A967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6ACFB-FB42-0042-9525-E6EAC0D4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E6461-1C18-3C4A-B19A-F721CC78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9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A067A-36C1-674D-B726-C6F06F62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842F-62D0-5644-8405-0D6242F8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FBAD-A6C0-6447-ADEE-23CF90C85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FE45-DE83-C04A-89C5-2749A208A2B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BA23-FB1A-E04D-B406-B051E1D81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945F-DF42-1241-83E3-D3D382BB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B220-0EF3-4D40-ACAA-1302470D2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2CEB-76D4-D440-8ECF-EF51D3516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380" y="4604645"/>
            <a:ext cx="7050340" cy="1928235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Build a Personality System</a:t>
            </a:r>
            <a:br>
              <a:rPr lang="en-US" sz="1600" dirty="0"/>
            </a:br>
            <a:r>
              <a:rPr lang="en-US" sz="1600" dirty="0"/>
              <a:t>Takes 38,000 responses to a 50-question test based on the Big Five Personality Test and groups the results into 10 personality types using K-Means clustering. Displays results.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Shota Yasuda</a:t>
            </a:r>
          </a:p>
        </p:txBody>
      </p:sp>
      <p:pic>
        <p:nvPicPr>
          <p:cNvPr id="4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97FA9C60-4709-2C40-9E2F-23E9163A1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65" b="3"/>
          <a:stretch/>
        </p:blipFill>
        <p:spPr>
          <a:xfrm>
            <a:off x="81280" y="4419078"/>
            <a:ext cx="4848284" cy="23853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4D71D22-5D74-4142-8104-06DE807E6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" y="20664"/>
            <a:ext cx="4767024" cy="4398414"/>
          </a:xfrm>
          <a:prstGeom prst="rect">
            <a:avLst/>
          </a:prstGeom>
        </p:spPr>
      </p:pic>
      <p:pic>
        <p:nvPicPr>
          <p:cNvPr id="44" name="Picture 4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72A5AF6C-EE35-4341-8FE7-D92ED2D92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304" y="119193"/>
            <a:ext cx="7262416" cy="42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39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Build a Personality System Takes 38,000 responses to a 50-question test based on the Big Five Personality Test and groups the results into 10 personality types using K-Means clustering. Displays results.   Shota Yasuda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Personality System</dc:title>
  <dc:creator>Shota Yasuda</dc:creator>
  <cp:lastModifiedBy>Shota Yasuda</cp:lastModifiedBy>
  <cp:revision>10</cp:revision>
  <dcterms:created xsi:type="dcterms:W3CDTF">2021-04-30T20:57:18Z</dcterms:created>
  <dcterms:modified xsi:type="dcterms:W3CDTF">2021-05-01T00:18:48Z</dcterms:modified>
</cp:coreProperties>
</file>