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91660-84E6-D149-A3CF-CE9A7C6548D8}" v="1" dt="2019-07-20T01:48:30.644"/>
    <p1510:client id="{0C71B562-29A7-2C10-EE7D-2A80763C4A5C}" v="4" dt="2019-07-20T01:44:03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r Peterkin" userId="S::kpeterki@students.kennesaw.edu::2ffca225-53b0-4eaa-9cc1-dfbf3deb5b42" providerId="AD" clId="Web-{C5E24318-1739-43CB-B6B8-F48C5FDDF08C}"/>
    <pc:docChg chg="modSld">
      <pc:chgData name="Kamar Peterkin" userId="S::kpeterki@students.kennesaw.edu::2ffca225-53b0-4eaa-9cc1-dfbf3deb5b42" providerId="AD" clId="Web-{C5E24318-1739-43CB-B6B8-F48C5FDDF08C}" dt="2019-07-19T04:10:53.473" v="274" actId="1076"/>
      <pc:docMkLst>
        <pc:docMk/>
      </pc:docMkLst>
      <pc:sldChg chg="addSp delSp modSp mod setBg setClrOvrMap">
        <pc:chgData name="Kamar Peterkin" userId="S::kpeterki@students.kennesaw.edu::2ffca225-53b0-4eaa-9cc1-dfbf3deb5b42" providerId="AD" clId="Web-{C5E24318-1739-43CB-B6B8-F48C5FDDF08C}" dt="2019-07-19T04:10:53.473" v="274" actId="1076"/>
        <pc:sldMkLst>
          <pc:docMk/>
          <pc:sldMk cId="109857222" sldId="256"/>
        </pc:sldMkLst>
        <pc:spChg chg="del">
          <ac:chgData name="Kamar Peterkin" userId="S::kpeterki@students.kennesaw.edu::2ffca225-53b0-4eaa-9cc1-dfbf3deb5b42" providerId="AD" clId="Web-{C5E24318-1739-43CB-B6B8-F48C5FDDF08C}" dt="2019-07-19T02:50:58.99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Kamar Peterkin" userId="S::kpeterki@students.kennesaw.edu::2ffca225-53b0-4eaa-9cc1-dfbf3deb5b42" providerId="AD" clId="Web-{C5E24318-1739-43CB-B6B8-F48C5FDDF08C}" dt="2019-07-19T02:50:56.852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Kamar Peterkin" userId="S::kpeterki@students.kennesaw.edu::2ffca225-53b0-4eaa-9cc1-dfbf3deb5b42" providerId="AD" clId="Web-{C5E24318-1739-43CB-B6B8-F48C5FDDF08C}" dt="2019-07-19T04:06:34.650" v="237" actId="14100"/>
          <ac:spMkLst>
            <pc:docMk/>
            <pc:sldMk cId="109857222" sldId="256"/>
            <ac:spMk id="4" creationId="{9EDC588B-DF56-474B-9D5D-EA2F44C4144B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11.768" v="70"/>
          <ac:spMkLst>
            <pc:docMk/>
            <pc:sldMk cId="109857222" sldId="256"/>
            <ac:spMk id="6" creationId="{37C89E4B-3C9F-44B9-8B86-D9E3D112D8EC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14.252" v="72"/>
          <ac:spMkLst>
            <pc:docMk/>
            <pc:sldMk cId="109857222" sldId="256"/>
            <ac:spMk id="8" creationId="{87CC2527-562A-4F69-B487-4371E5B243E7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09.221" v="68"/>
          <ac:spMkLst>
            <pc:docMk/>
            <pc:sldMk cId="109857222" sldId="256"/>
            <ac:spMk id="9" creationId="{6753252F-4873-4F63-801D-CC719279A7D5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09.221" v="68"/>
          <ac:spMkLst>
            <pc:docMk/>
            <pc:sldMk cId="109857222" sldId="256"/>
            <ac:spMk id="11" creationId="{047C8CCB-F95D-4249-92DD-651249D3535A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19.361" v="76"/>
          <ac:spMkLst>
            <pc:docMk/>
            <pc:sldMk cId="109857222" sldId="256"/>
            <ac:spMk id="12" creationId="{1DB7C82F-AB7E-4F0C-B829-FA1B9C415180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22.253" v="78"/>
          <ac:spMkLst>
            <pc:docMk/>
            <pc:sldMk cId="109857222" sldId="256"/>
            <ac:spMk id="14" creationId="{6753252F-4873-4F63-801D-CC719279A7D5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22.253" v="78"/>
          <ac:spMkLst>
            <pc:docMk/>
            <pc:sldMk cId="109857222" sldId="256"/>
            <ac:spMk id="15" creationId="{047C8CCB-F95D-4249-92DD-651249D3535A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25.065" v="80"/>
          <ac:spMkLst>
            <pc:docMk/>
            <pc:sldMk cId="109857222" sldId="256"/>
            <ac:spMk id="16" creationId="{71B2258F-86CA-4D4D-8270-BC05FCDEBFB3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28.878" v="82"/>
          <ac:spMkLst>
            <pc:docMk/>
            <pc:sldMk cId="109857222" sldId="256"/>
            <ac:spMk id="17" creationId="{37C89E4B-3C9F-44B9-8B86-D9E3D112D8EC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8:31.362" v="84"/>
          <ac:spMkLst>
            <pc:docMk/>
            <pc:sldMk cId="109857222" sldId="256"/>
            <ac:spMk id="20" creationId="{87CC2527-562A-4F69-B487-4371E5B243E7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9:07.879" v="92"/>
          <ac:spMkLst>
            <pc:docMk/>
            <pc:sldMk cId="109857222" sldId="256"/>
            <ac:spMk id="23" creationId="{0BC9EFE1-D8CB-4668-9980-DB108327A794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3:59:07.879" v="92"/>
          <ac:spMkLst>
            <pc:docMk/>
            <pc:sldMk cId="109857222" sldId="256"/>
            <ac:spMk id="25" creationId="{77DA6D33-2D62-458C-BF5D-DBF612FD557E}"/>
          </ac:spMkLst>
        </pc:spChg>
        <pc:spChg chg="add del">
          <ac:chgData name="Kamar Peterkin" userId="S::kpeterki@students.kennesaw.edu::2ffca225-53b0-4eaa-9cc1-dfbf3deb5b42" providerId="AD" clId="Web-{C5E24318-1739-43CB-B6B8-F48C5FDDF08C}" dt="2019-07-19T04:00:03.834" v="128"/>
          <ac:spMkLst>
            <pc:docMk/>
            <pc:sldMk cId="109857222" sldId="256"/>
            <ac:spMk id="26" creationId="{98663357-1843-42BB-BC09-EACA8E00E598}"/>
          </ac:spMkLst>
        </pc:spChg>
        <pc:spChg chg="add">
          <ac:chgData name="Kamar Peterkin" userId="S::kpeterki@students.kennesaw.edu::2ffca225-53b0-4eaa-9cc1-dfbf3deb5b42" providerId="AD" clId="Web-{C5E24318-1739-43CB-B6B8-F48C5FDDF08C}" dt="2019-07-19T04:00:08.569" v="131"/>
          <ac:spMkLst>
            <pc:docMk/>
            <pc:sldMk cId="109857222" sldId="256"/>
            <ac:spMk id="27" creationId="{71B2258F-86CA-4D4D-8270-BC05FCDEBFB3}"/>
          </ac:spMkLst>
        </pc:spChg>
        <pc:picChg chg="add mod">
          <ac:chgData name="Kamar Peterkin" userId="S::kpeterki@students.kennesaw.edu::2ffca225-53b0-4eaa-9cc1-dfbf3deb5b42" providerId="AD" clId="Web-{C5E24318-1739-43CB-B6B8-F48C5FDDF08C}" dt="2019-07-19T04:00:08.569" v="131"/>
          <ac:picMkLst>
            <pc:docMk/>
            <pc:sldMk cId="109857222" sldId="256"/>
            <ac:picMk id="2" creationId="{5B120C59-86F4-411F-ADDC-30216A047109}"/>
          </ac:picMkLst>
        </pc:picChg>
        <pc:picChg chg="add mod">
          <ac:chgData name="Kamar Peterkin" userId="S::kpeterki@students.kennesaw.edu::2ffca225-53b0-4eaa-9cc1-dfbf3deb5b42" providerId="AD" clId="Web-{C5E24318-1739-43CB-B6B8-F48C5FDDF08C}" dt="2019-07-19T04:10:50.613" v="273" actId="1076"/>
          <ac:picMkLst>
            <pc:docMk/>
            <pc:sldMk cId="109857222" sldId="256"/>
            <ac:picMk id="5" creationId="{C5E609AF-BDBC-4F17-AF8E-355D25C67D18}"/>
          </ac:picMkLst>
        </pc:picChg>
        <pc:picChg chg="add del">
          <ac:chgData name="Kamar Peterkin" userId="S::kpeterki@students.kennesaw.edu::2ffca225-53b0-4eaa-9cc1-dfbf3deb5b42" providerId="AD" clId="Web-{C5E24318-1739-43CB-B6B8-F48C5FDDF08C}" dt="2019-07-19T03:59:07.879" v="92"/>
          <ac:picMkLst>
            <pc:docMk/>
            <pc:sldMk cId="109857222" sldId="256"/>
            <ac:picMk id="24" creationId="{7CBAE1BD-B8E4-4029-8AA2-C77E4FED9864}"/>
          </ac:picMkLst>
        </pc:picChg>
        <pc:picChg chg="add mod">
          <ac:chgData name="Kamar Peterkin" userId="S::kpeterki@students.kennesaw.edu::2ffca225-53b0-4eaa-9cc1-dfbf3deb5b42" providerId="AD" clId="Web-{C5E24318-1739-43CB-B6B8-F48C5FDDF08C}" dt="2019-07-19T04:10:53.473" v="274" actId="1076"/>
          <ac:picMkLst>
            <pc:docMk/>
            <pc:sldMk cId="109857222" sldId="256"/>
            <ac:picMk id="29" creationId="{51546C56-4AB7-4E4F-9536-3306BEC375A1}"/>
          </ac:picMkLst>
        </pc:picChg>
        <pc:cxnChg chg="add del">
          <ac:chgData name="Kamar Peterkin" userId="S::kpeterki@students.kennesaw.edu::2ffca225-53b0-4eaa-9cc1-dfbf3deb5b42" providerId="AD" clId="Web-{C5E24318-1739-43CB-B6B8-F48C5FDDF08C}" dt="2019-07-19T03:58:11.768" v="70"/>
          <ac:cxnSpMkLst>
            <pc:docMk/>
            <pc:sldMk cId="109857222" sldId="256"/>
            <ac:cxnSpMk id="7" creationId="{AA2EAA10-076F-46BD-8F0F-B9A2FB77A85C}"/>
          </ac:cxnSpMkLst>
        </pc:cxnChg>
        <pc:cxnChg chg="add del">
          <ac:chgData name="Kamar Peterkin" userId="S::kpeterki@students.kennesaw.edu::2ffca225-53b0-4eaa-9cc1-dfbf3deb5b42" providerId="AD" clId="Web-{C5E24318-1739-43CB-B6B8-F48C5FDDF08C}" dt="2019-07-19T03:58:14.252" v="72"/>
          <ac:cxnSpMkLst>
            <pc:docMk/>
            <pc:sldMk cId="109857222" sldId="256"/>
            <ac:cxnSpMk id="10" creationId="{BCDAEC91-5BCE-4B55-9CC0-43EF94CB734B}"/>
          </ac:cxnSpMkLst>
        </pc:cxnChg>
        <pc:cxnChg chg="add del">
          <ac:chgData name="Kamar Peterkin" userId="S::kpeterki@students.kennesaw.edu::2ffca225-53b0-4eaa-9cc1-dfbf3deb5b42" providerId="AD" clId="Web-{C5E24318-1739-43CB-B6B8-F48C5FDDF08C}" dt="2019-07-19T03:58:11.768" v="70"/>
          <ac:cxnSpMkLst>
            <pc:docMk/>
            <pc:sldMk cId="109857222" sldId="256"/>
            <ac:cxnSpMk id="13" creationId="{D891E407-403B-4764-86C9-33A56D3BCAA3}"/>
          </ac:cxnSpMkLst>
        </pc:cxnChg>
        <pc:cxnChg chg="add del">
          <ac:chgData name="Kamar Peterkin" userId="S::kpeterki@students.kennesaw.edu::2ffca225-53b0-4eaa-9cc1-dfbf3deb5b42" providerId="AD" clId="Web-{C5E24318-1739-43CB-B6B8-F48C5FDDF08C}" dt="2019-07-19T03:58:28.878" v="82"/>
          <ac:cxnSpMkLst>
            <pc:docMk/>
            <pc:sldMk cId="109857222" sldId="256"/>
            <ac:cxnSpMk id="18" creationId="{AA2EAA10-076F-46BD-8F0F-B9A2FB77A85C}"/>
          </ac:cxnSpMkLst>
        </pc:cxnChg>
        <pc:cxnChg chg="add del">
          <ac:chgData name="Kamar Peterkin" userId="S::kpeterki@students.kennesaw.edu::2ffca225-53b0-4eaa-9cc1-dfbf3deb5b42" providerId="AD" clId="Web-{C5E24318-1739-43CB-B6B8-F48C5FDDF08C}" dt="2019-07-19T03:58:28.878" v="82"/>
          <ac:cxnSpMkLst>
            <pc:docMk/>
            <pc:sldMk cId="109857222" sldId="256"/>
            <ac:cxnSpMk id="19" creationId="{D891E407-403B-4764-86C9-33A56D3BCAA3}"/>
          </ac:cxnSpMkLst>
        </pc:cxnChg>
        <pc:cxnChg chg="add del">
          <ac:chgData name="Kamar Peterkin" userId="S::kpeterki@students.kennesaw.edu::2ffca225-53b0-4eaa-9cc1-dfbf3deb5b42" providerId="AD" clId="Web-{C5E24318-1739-43CB-B6B8-F48C5FDDF08C}" dt="2019-07-19T03:58:31.362" v="84"/>
          <ac:cxnSpMkLst>
            <pc:docMk/>
            <pc:sldMk cId="109857222" sldId="256"/>
            <ac:cxnSpMk id="21" creationId="{BCDAEC91-5BCE-4B55-9CC0-43EF94CB734B}"/>
          </ac:cxnSpMkLst>
        </pc:cxnChg>
        <pc:cxnChg chg="add del">
          <ac:chgData name="Kamar Peterkin" userId="S::kpeterki@students.kennesaw.edu::2ffca225-53b0-4eaa-9cc1-dfbf3deb5b42" providerId="AD" clId="Web-{C5E24318-1739-43CB-B6B8-F48C5FDDF08C}" dt="2019-07-19T03:59:01.176" v="88"/>
          <ac:cxnSpMkLst>
            <pc:docMk/>
            <pc:sldMk cId="109857222" sldId="256"/>
            <ac:cxnSpMk id="22" creationId="{E126E481-B945-4179-BD79-05E96E9B29E1}"/>
          </ac:cxnSpMkLst>
        </pc:cxnChg>
      </pc:sldChg>
    </pc:docChg>
  </pc:docChgLst>
  <pc:docChgLst>
    <pc:chgData name="Kamar Peterkin" userId="S::kpeterki@students.kennesaw.edu::2ffca225-53b0-4eaa-9cc1-dfbf3deb5b42" providerId="AD" clId="Web-{0C71B562-29A7-2C10-EE7D-2A80763C4A5C}"/>
    <pc:docChg chg="modSld">
      <pc:chgData name="Kamar Peterkin" userId="S::kpeterki@students.kennesaw.edu::2ffca225-53b0-4eaa-9cc1-dfbf3deb5b42" providerId="AD" clId="Web-{0C71B562-29A7-2C10-EE7D-2A80763C4A5C}" dt="2019-07-20T01:44:03.406" v="32" actId="20577"/>
      <pc:docMkLst>
        <pc:docMk/>
      </pc:docMkLst>
      <pc:sldChg chg="modSp">
        <pc:chgData name="Kamar Peterkin" userId="S::kpeterki@students.kennesaw.edu::2ffca225-53b0-4eaa-9cc1-dfbf3deb5b42" providerId="AD" clId="Web-{0C71B562-29A7-2C10-EE7D-2A80763C4A5C}" dt="2019-07-20T01:44:03.406" v="32" actId="20577"/>
        <pc:sldMkLst>
          <pc:docMk/>
          <pc:sldMk cId="109857222" sldId="256"/>
        </pc:sldMkLst>
        <pc:spChg chg="mod">
          <ac:chgData name="Kamar Peterkin" userId="S::kpeterki@students.kennesaw.edu::2ffca225-53b0-4eaa-9cc1-dfbf3deb5b42" providerId="AD" clId="Web-{0C71B562-29A7-2C10-EE7D-2A80763C4A5C}" dt="2019-07-20T01:44:03.406" v="32" actId="20577"/>
          <ac:spMkLst>
            <pc:docMk/>
            <pc:sldMk cId="109857222" sldId="256"/>
            <ac:spMk id="4" creationId="{9EDC588B-DF56-474B-9D5D-EA2F44C4144B}"/>
          </ac:spMkLst>
        </pc:spChg>
      </pc:sldChg>
    </pc:docChg>
  </pc:docChgLst>
  <pc:docChgLst>
    <pc:chgData name="Kamar Peterkin" userId="S::kpeterki@students.kennesaw.edu::2ffca225-53b0-4eaa-9cc1-dfbf3deb5b42" providerId="AD" clId="Web-{2615FECC-B90A-8119-16B4-CB5E8DC24EC7}"/>
    <pc:docChg chg="modSld">
      <pc:chgData name="Kamar Peterkin" userId="S::kpeterki@students.kennesaw.edu::2ffca225-53b0-4eaa-9cc1-dfbf3deb5b42" providerId="AD" clId="Web-{2615FECC-B90A-8119-16B4-CB5E8DC24EC7}" dt="2019-07-19T04:26:52.908" v="32" actId="20577"/>
      <pc:docMkLst>
        <pc:docMk/>
      </pc:docMkLst>
      <pc:sldChg chg="modSp">
        <pc:chgData name="Kamar Peterkin" userId="S::kpeterki@students.kennesaw.edu::2ffca225-53b0-4eaa-9cc1-dfbf3deb5b42" providerId="AD" clId="Web-{2615FECC-B90A-8119-16B4-CB5E8DC24EC7}" dt="2019-07-19T04:26:52.189" v="30" actId="20577"/>
        <pc:sldMkLst>
          <pc:docMk/>
          <pc:sldMk cId="109857222" sldId="256"/>
        </pc:sldMkLst>
        <pc:spChg chg="mod">
          <ac:chgData name="Kamar Peterkin" userId="S::kpeterki@students.kennesaw.edu::2ffca225-53b0-4eaa-9cc1-dfbf3deb5b42" providerId="AD" clId="Web-{2615FECC-B90A-8119-16B4-CB5E8DC24EC7}" dt="2019-07-19T04:26:52.189" v="30" actId="20577"/>
          <ac:spMkLst>
            <pc:docMk/>
            <pc:sldMk cId="109857222" sldId="256"/>
            <ac:spMk id="4" creationId="{9EDC588B-DF56-474B-9D5D-EA2F44C4144B}"/>
          </ac:spMkLst>
        </pc:spChg>
      </pc:sldChg>
    </pc:docChg>
  </pc:docChgLst>
  <pc:docChgLst>
    <pc:chgData name="Daniel McCumber" userId="S::dmccumbe@students.kennesaw.edu::7ff8db29-96e0-4ee8-8c11-f749cbcdacaf" providerId="AD" clId="Web-{97C53AF3-D0D1-EAF6-6AB2-B09D1FD1BEA8}"/>
    <pc:docChg chg="modSld">
      <pc:chgData name="Daniel McCumber" userId="S::dmccumbe@students.kennesaw.edu::7ff8db29-96e0-4ee8-8c11-f749cbcdacaf" providerId="AD" clId="Web-{97C53AF3-D0D1-EAF6-6AB2-B09D1FD1BEA8}" dt="2019-07-19T17:13:11.150" v="36" actId="20577"/>
      <pc:docMkLst>
        <pc:docMk/>
      </pc:docMkLst>
      <pc:sldChg chg="modSp">
        <pc:chgData name="Daniel McCumber" userId="S::dmccumbe@students.kennesaw.edu::7ff8db29-96e0-4ee8-8c11-f749cbcdacaf" providerId="AD" clId="Web-{97C53AF3-D0D1-EAF6-6AB2-B09D1FD1BEA8}" dt="2019-07-19T17:13:09.900" v="34" actId="20577"/>
        <pc:sldMkLst>
          <pc:docMk/>
          <pc:sldMk cId="109857222" sldId="256"/>
        </pc:sldMkLst>
        <pc:spChg chg="mod">
          <ac:chgData name="Daniel McCumber" userId="S::dmccumbe@students.kennesaw.edu::7ff8db29-96e0-4ee8-8c11-f749cbcdacaf" providerId="AD" clId="Web-{97C53AF3-D0D1-EAF6-6AB2-B09D1FD1BEA8}" dt="2019-07-19T17:13:09.900" v="34" actId="20577"/>
          <ac:spMkLst>
            <pc:docMk/>
            <pc:sldMk cId="109857222" sldId="256"/>
            <ac:spMk id="4" creationId="{9EDC588B-DF56-474B-9D5D-EA2F44C4144B}"/>
          </ac:spMkLst>
        </pc:spChg>
        <pc:picChg chg="mod">
          <ac:chgData name="Daniel McCumber" userId="S::dmccumbe@students.kennesaw.edu::7ff8db29-96e0-4ee8-8c11-f749cbcdacaf" providerId="AD" clId="Web-{97C53AF3-D0D1-EAF6-6AB2-B09D1FD1BEA8}" dt="2019-07-19T17:12:05.163" v="26" actId="1076"/>
          <ac:picMkLst>
            <pc:docMk/>
            <pc:sldMk cId="109857222" sldId="256"/>
            <ac:picMk id="29" creationId="{51546C56-4AB7-4E4F-9536-3306BEC375A1}"/>
          </ac:picMkLst>
        </pc:picChg>
      </pc:sldChg>
    </pc:docChg>
  </pc:docChgLst>
  <pc:docChgLst>
    <pc:chgData name="Kamar Peterkin" userId="2ffca225-53b0-4eaa-9cc1-dfbf3deb5b42" providerId="ADAL" clId="{00F91660-84E6-D149-A3CF-CE9A7C6548D8}"/>
    <pc:docChg chg="modSld">
      <pc:chgData name="Kamar Peterkin" userId="2ffca225-53b0-4eaa-9cc1-dfbf3deb5b42" providerId="ADAL" clId="{00F91660-84E6-D149-A3CF-CE9A7C6548D8}" dt="2019-07-20T01:48:30.643" v="0" actId="207"/>
      <pc:docMkLst>
        <pc:docMk/>
      </pc:docMkLst>
      <pc:sldChg chg="modSp">
        <pc:chgData name="Kamar Peterkin" userId="2ffca225-53b0-4eaa-9cc1-dfbf3deb5b42" providerId="ADAL" clId="{00F91660-84E6-D149-A3CF-CE9A7C6548D8}" dt="2019-07-20T01:48:30.643" v="0" actId="207"/>
        <pc:sldMkLst>
          <pc:docMk/>
          <pc:sldMk cId="109857222" sldId="256"/>
        </pc:sldMkLst>
        <pc:spChg chg="mod">
          <ac:chgData name="Kamar Peterkin" userId="2ffca225-53b0-4eaa-9cc1-dfbf3deb5b42" providerId="ADAL" clId="{00F91660-84E6-D149-A3CF-CE9A7C6548D8}" dt="2019-07-20T01:48:30.643" v="0" actId="207"/>
          <ac:spMkLst>
            <pc:docMk/>
            <pc:sldMk cId="109857222" sldId="256"/>
            <ac:spMk id="4" creationId="{9EDC588B-DF56-474B-9D5D-EA2F44C4144B}"/>
          </ac:spMkLst>
        </pc:spChg>
      </pc:sldChg>
    </pc:docChg>
  </pc:docChgLst>
  <pc:docChgLst>
    <pc:chgData name="Daniel McCumber" userId="S::dmccumbe@students.kennesaw.edu::7ff8db29-96e0-4ee8-8c11-f749cbcdacaf" providerId="AD" clId="Web-{76B06E69-B793-F5A4-EF37-76060322322F}"/>
    <pc:docChg chg="modSld">
      <pc:chgData name="Daniel McCumber" userId="S::dmccumbe@students.kennesaw.edu::7ff8db29-96e0-4ee8-8c11-f749cbcdacaf" providerId="AD" clId="Web-{76B06E69-B793-F5A4-EF37-76060322322F}" dt="2019-07-19T17:18:34.703" v="42" actId="20577"/>
      <pc:docMkLst>
        <pc:docMk/>
      </pc:docMkLst>
      <pc:sldChg chg="modSp">
        <pc:chgData name="Daniel McCumber" userId="S::dmccumbe@students.kennesaw.edu::7ff8db29-96e0-4ee8-8c11-f749cbcdacaf" providerId="AD" clId="Web-{76B06E69-B793-F5A4-EF37-76060322322F}" dt="2019-07-19T17:18:30.172" v="40" actId="20577"/>
        <pc:sldMkLst>
          <pc:docMk/>
          <pc:sldMk cId="109857222" sldId="256"/>
        </pc:sldMkLst>
        <pc:spChg chg="mod">
          <ac:chgData name="Daniel McCumber" userId="S::dmccumbe@students.kennesaw.edu::7ff8db29-96e0-4ee8-8c11-f749cbcdacaf" providerId="AD" clId="Web-{76B06E69-B793-F5A4-EF37-76060322322F}" dt="2019-07-19T17:18:30.172" v="40" actId="20577"/>
          <ac:spMkLst>
            <pc:docMk/>
            <pc:sldMk cId="109857222" sldId="256"/>
            <ac:spMk id="4" creationId="{9EDC588B-DF56-474B-9D5D-EA2F44C414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eview.stackexchange.com/questions/173486/simple-budget-progr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dreamincode.net/forums/topic/103728-personal-budget-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person, man, ground, electronics&#10;&#10;Description generated with high confidence">
            <a:extLst>
              <a:ext uri="{FF2B5EF4-FFF2-40B4-BE49-F238E27FC236}">
                <a16:creationId xmlns:a16="http://schemas.microsoft.com/office/drawing/2014/main" id="{5B120C59-86F4-411F-ADDC-30216A047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47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588B-DF56-474B-9D5D-EA2F44C4144B}"/>
              </a:ext>
            </a:extLst>
          </p:cNvPr>
          <p:cNvSpPr txBox="1"/>
          <p:nvPr/>
        </p:nvSpPr>
        <p:spPr>
          <a:xfrm>
            <a:off x="1020793" y="389117"/>
            <a:ext cx="10294188" cy="32887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Georgia Pro"/>
                <a:ea typeface="+mj-ea"/>
                <a:cs typeface="Calibri"/>
              </a:rPr>
              <a:t>Business Expense Tracker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Georgia Pro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Georgia Pro"/>
                <a:ea typeface="+mj-ea"/>
                <a:cs typeface="Calibri Light"/>
              </a:rPr>
              <a:t>Keep track of monthly spending for a business by adding and removing expenses!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Georgia Pro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Georgia Pro"/>
                <a:ea typeface="+mj-ea"/>
                <a:cs typeface="Calibri"/>
              </a:rPr>
              <a:t>Coders: Daniel McCumber &amp; Kamar Peterkin </a:t>
            </a:r>
            <a:endParaRPr lang="en-US" dirty="0">
              <a:solidFill>
                <a:srgbClr val="FFFFFF"/>
              </a:solidFill>
              <a:latin typeface="Georgia Pro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Georgia Pro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Georgia Pro"/>
                <a:ea typeface="+mj-ea"/>
                <a:cs typeface="Calibri"/>
              </a:rPr>
              <a:t>Cited Code Help:</a:t>
            </a:r>
            <a:endParaRPr lang="en-US" dirty="0">
              <a:latin typeface="Georgia Pro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Georgia Pro"/>
                <a:ea typeface="+mj-ea"/>
                <a:cs typeface="Calibri"/>
              </a:rPr>
              <a:t> </a:t>
            </a:r>
            <a:r>
              <a:rPr lang="en-US" sz="60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https://codereview.stackexchange.com/questions/173486/simple-budget-program</a:t>
            </a:r>
            <a:endParaRPr lang="en-US" dirty="0">
              <a:latin typeface="Georgia Pro"/>
              <a:ea typeface="+mj-ea"/>
              <a:cs typeface="Calibri" panose="020F05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https://www.dreamincode.net/forums/topic/103728-personal-budget-program/</a:t>
            </a:r>
            <a:endParaRPr lang="en-US" dirty="0">
              <a:ea typeface="+mj-ea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Calibri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Calibri Light" panose="020F0302020204030204"/>
            </a:endParaRP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C5E609AF-BDBC-4F17-AF8E-355D25C67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67" y="4951052"/>
            <a:ext cx="5473700" cy="16776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" name="Picture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546C56-4AB7-4E4F-9536-3306BEC37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179" y="3994152"/>
            <a:ext cx="5844116" cy="148378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Kamar Peterkin</cp:lastModifiedBy>
  <cp:revision>120</cp:revision>
  <dcterms:created xsi:type="dcterms:W3CDTF">2013-07-15T20:26:40Z</dcterms:created>
  <dcterms:modified xsi:type="dcterms:W3CDTF">2019-07-20T01:48:40Z</dcterms:modified>
</cp:coreProperties>
</file>