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embeddedFontLst>
    <p:embeddedFont>
      <p:font typeface="Amasis MT Pro" panose="02040504050005020304" pitchFamily="18" charset="0"/>
      <p:regular r:id="rId4"/>
      <p:bold r:id="rId5"/>
      <p:italic r:id="rId6"/>
      <p:boldItalic r:id="rId7"/>
    </p:embeddedFont>
    <p:embeddedFont>
      <p:font typeface="Amatic SC" panose="00000500000000000000" pitchFamily="2" charset="-79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698B3-E829-4BC0-A36D-ED60ECE3D2EA}" v="39" dt="2021-07-27T17:15:13.666"/>
  </p1510:revLst>
</p1510:revInfo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 snapToGrid="0" snapToObjects="1">
      <p:cViewPr varScale="1">
        <p:scale>
          <a:sx n="120" d="100"/>
          <a:sy n="120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ssa Birrell" userId="S::cbirrell@students.kennesaw.edu::829c9ada-6341-4ccb-be78-64dcc5e93169" providerId="AD" clId="Web-{1BB698B3-E829-4BC0-A36D-ED60ECE3D2EA}"/>
    <pc:docChg chg="delSld">
      <pc:chgData name="Chessa Birrell" userId="S::cbirrell@students.kennesaw.edu::829c9ada-6341-4ccb-be78-64dcc5e93169" providerId="AD" clId="Web-{1BB698B3-E829-4BC0-A36D-ED60ECE3D2EA}" dt="2021-07-27T17:15:13.666" v="38"/>
      <pc:docMkLst>
        <pc:docMk/>
      </pc:docMkLst>
      <pc:sldChg chg="del">
        <pc:chgData name="Chessa Birrell" userId="S::cbirrell@students.kennesaw.edu::829c9ada-6341-4ccb-be78-64dcc5e93169" providerId="AD" clId="Web-{1BB698B3-E829-4BC0-A36D-ED60ECE3D2EA}" dt="2021-07-27T17:14:19.727" v="0"/>
        <pc:sldMkLst>
          <pc:docMk/>
          <pc:sldMk cId="0" sldId="256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24.977" v="1"/>
        <pc:sldMkLst>
          <pc:docMk/>
          <pc:sldMk cId="0" sldId="257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25.321" v="2"/>
        <pc:sldMkLst>
          <pc:docMk/>
          <pc:sldMk cId="0" sldId="258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25.399" v="3"/>
        <pc:sldMkLst>
          <pc:docMk/>
          <pc:sldMk cId="0" sldId="259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25.946" v="4"/>
        <pc:sldMkLst>
          <pc:docMk/>
          <pc:sldMk cId="0" sldId="260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26.587" v="5"/>
        <pc:sldMkLst>
          <pc:docMk/>
          <pc:sldMk cId="0" sldId="261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26.962" v="6"/>
        <pc:sldMkLst>
          <pc:docMk/>
          <pc:sldMk cId="0" sldId="262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27.821" v="7"/>
        <pc:sldMkLst>
          <pc:docMk/>
          <pc:sldMk cId="0" sldId="263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33.696" v="8"/>
        <pc:sldMkLst>
          <pc:docMk/>
          <pc:sldMk cId="0" sldId="264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33.712" v="9"/>
        <pc:sldMkLst>
          <pc:docMk/>
          <pc:sldMk cId="0" sldId="265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33.727" v="10"/>
        <pc:sldMkLst>
          <pc:docMk/>
          <pc:sldMk cId="0" sldId="267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34.790" v="11"/>
        <pc:sldMkLst>
          <pc:docMk/>
          <pc:sldMk cId="0" sldId="268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36.071" v="12"/>
        <pc:sldMkLst>
          <pc:docMk/>
          <pc:sldMk cId="0" sldId="269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38.634" v="13"/>
        <pc:sldMkLst>
          <pc:docMk/>
          <pc:sldMk cId="0" sldId="270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39.759" v="14"/>
        <pc:sldMkLst>
          <pc:docMk/>
          <pc:sldMk cId="0" sldId="271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44.962" v="15"/>
        <pc:sldMkLst>
          <pc:docMk/>
          <pc:sldMk cId="0" sldId="272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45.400" v="16"/>
        <pc:sldMkLst>
          <pc:docMk/>
          <pc:sldMk cId="0" sldId="273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47.728" v="17"/>
        <pc:sldMkLst>
          <pc:docMk/>
          <pc:sldMk cId="0" sldId="274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48.900" v="18"/>
        <pc:sldMkLst>
          <pc:docMk/>
          <pc:sldMk cId="0" sldId="275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49.384" v="19"/>
        <pc:sldMkLst>
          <pc:docMk/>
          <pc:sldMk cId="0" sldId="276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50.228" v="20"/>
        <pc:sldMkLst>
          <pc:docMk/>
          <pc:sldMk cId="0" sldId="277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51.306" v="21"/>
        <pc:sldMkLst>
          <pc:docMk/>
          <pc:sldMk cId="0" sldId="278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54.603" v="22"/>
        <pc:sldMkLst>
          <pc:docMk/>
          <pc:sldMk cId="0" sldId="279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4:55.462" v="23"/>
        <pc:sldMkLst>
          <pc:docMk/>
          <pc:sldMk cId="0" sldId="280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00.041" v="24"/>
        <pc:sldMkLst>
          <pc:docMk/>
          <pc:sldMk cId="0" sldId="281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01.384" v="25"/>
        <pc:sldMkLst>
          <pc:docMk/>
          <pc:sldMk cId="0" sldId="282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04.525" v="26"/>
        <pc:sldMkLst>
          <pc:docMk/>
          <pc:sldMk cId="0" sldId="283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05.275" v="27"/>
        <pc:sldMkLst>
          <pc:docMk/>
          <pc:sldMk cId="0" sldId="284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06.760" v="28"/>
        <pc:sldMkLst>
          <pc:docMk/>
          <pc:sldMk cId="0" sldId="285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09.603" v="29"/>
        <pc:sldMkLst>
          <pc:docMk/>
          <pc:sldMk cId="0" sldId="286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09.775" v="30"/>
        <pc:sldMkLst>
          <pc:docMk/>
          <pc:sldMk cId="0" sldId="287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10.213" v="31"/>
        <pc:sldMkLst>
          <pc:docMk/>
          <pc:sldMk cId="0" sldId="288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10.291" v="32"/>
        <pc:sldMkLst>
          <pc:docMk/>
          <pc:sldMk cId="0" sldId="289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10.306" v="33"/>
        <pc:sldMkLst>
          <pc:docMk/>
          <pc:sldMk cId="0" sldId="290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10.322" v="34"/>
        <pc:sldMkLst>
          <pc:docMk/>
          <pc:sldMk cId="0" sldId="291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10.447" v="35"/>
        <pc:sldMkLst>
          <pc:docMk/>
          <pc:sldMk cId="0" sldId="292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10.697" v="36"/>
        <pc:sldMkLst>
          <pc:docMk/>
          <pc:sldMk cId="0" sldId="293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12.838" v="37"/>
        <pc:sldMkLst>
          <pc:docMk/>
          <pc:sldMk cId="0" sldId="294"/>
        </pc:sldMkLst>
      </pc:sldChg>
      <pc:sldChg chg="del">
        <pc:chgData name="Chessa Birrell" userId="S::cbirrell@students.kennesaw.edu::829c9ada-6341-4ccb-be78-64dcc5e93169" providerId="AD" clId="Web-{1BB698B3-E829-4BC0-A36D-ED60ECE3D2EA}" dt="2021-07-27T17:15:13.666" v="38"/>
        <pc:sldMkLst>
          <pc:docMk/>
          <pc:sldMk cId="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395000" y="902813"/>
            <a:ext cx="2029968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Ivy Ivy &amp; </a:t>
            </a:r>
            <a:r>
              <a:rPr lang="en-US" sz="2800" dirty="0" err="1">
                <a:solidFill>
                  <a:schemeClr val="bg1"/>
                </a:solidFill>
              </a:rPr>
              <a:t>Chessa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Birrell</a:t>
            </a:r>
            <a:r>
              <a:rPr lang="en-US" sz="2800" dirty="0">
                <a:solidFill>
                  <a:schemeClr val="bg1"/>
                </a:solidFill>
              </a:rPr>
              <a:t> take on Buzzf</a:t>
            </a:r>
            <a:r>
              <a:rPr lang="en-US" sz="3200" dirty="0">
                <a:solidFill>
                  <a:schemeClr val="bg1"/>
                </a:solidFill>
              </a:rPr>
              <a:t>eed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92FCDA-BF0C-C243-816F-54F92E9E01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9550" b="9550"/>
          <a:stretch/>
        </p:blipFill>
        <p:spPr>
          <a:xfrm>
            <a:off x="2990088" y="160800"/>
            <a:ext cx="3163824" cy="221664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4D7CFD-CE83-9043-BC1B-23627C30A5D7}"/>
              </a:ext>
            </a:extLst>
          </p:cNvPr>
          <p:cNvSpPr/>
          <p:nvPr/>
        </p:nvSpPr>
        <p:spPr>
          <a:xfrm>
            <a:off x="890795" y="1750624"/>
            <a:ext cx="2201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https://</a:t>
            </a:r>
            <a:r>
              <a:rPr lang="en-US" dirty="0" err="1">
                <a:solidFill>
                  <a:schemeClr val="bg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ksu</a:t>
            </a:r>
            <a:r>
              <a:rPr lang="en-US" dirty="0">
                <a:solidFill>
                  <a:schemeClr val="bg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-is/Buzzfeed-Quiz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1629</Words>
  <Application>Microsoft Office PowerPoint</Application>
  <PresentationFormat>On-screen Show (16:9)</PresentationFormat>
  <Paragraphs>383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Nathaniel template</vt:lpstr>
      <vt:lpstr>Ivy Ivy &amp; Chessa Birrell take on Buzzfeed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Ivy Ivy</cp:lastModifiedBy>
  <cp:revision>12</cp:revision>
  <dcterms:modified xsi:type="dcterms:W3CDTF">2021-07-27T17:15:22Z</dcterms:modified>
</cp:coreProperties>
</file>