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0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0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5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3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0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D715-B0BD-42D3-AE62-8A543DFF1E8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86F84-F500-42A3-9C93-C99F5FECE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su-is/COVID-19_Symptom_Check_and_Test_Locations" TargetMode="External"/><Relationship Id="rId5" Type="http://schemas.openxmlformats.org/officeDocument/2006/relationships/hyperlink" Target="https://github.com/ksu-is/Medical-Symptom-Checker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F4A-1966-4EFB-8270-017C5BCE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72" y="408169"/>
            <a:ext cx="11224470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COVID-19 Symptom Checker </a:t>
            </a:r>
            <a:br>
              <a:rPr lang="en-US" dirty="0"/>
            </a:br>
            <a:r>
              <a:rPr lang="en-US" dirty="0"/>
              <a:t>and Test Locations</a:t>
            </a:r>
          </a:p>
        </p:txBody>
      </p:sp>
      <p:pic>
        <p:nvPicPr>
          <p:cNvPr id="1026" name="Picture 2" descr="Coronavirus: California asks indoor businesses to close">
            <a:extLst>
              <a:ext uri="{FF2B5EF4-FFF2-40B4-BE49-F238E27FC236}">
                <a16:creationId xmlns:a16="http://schemas.microsoft.com/office/drawing/2014/main" id="{F3DA9422-64AE-4932-92A8-41170749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9445"/>
            <a:ext cx="3640822" cy="238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8D13D1-637C-4DCA-BC5A-84FDC88F8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3" y="3731605"/>
            <a:ext cx="5066950" cy="2383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CF3005-0676-4160-B013-EB4F8C864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92" b="4146"/>
          <a:stretch/>
        </p:blipFill>
        <p:spPr>
          <a:xfrm>
            <a:off x="8707773" y="3721388"/>
            <a:ext cx="3559730" cy="2383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A539B-8B30-4A3D-A4C9-9916AC24799B}"/>
              </a:ext>
            </a:extLst>
          </p:cNvPr>
          <p:cNvSpPr txBox="1"/>
          <p:nvPr/>
        </p:nvSpPr>
        <p:spPr>
          <a:xfrm>
            <a:off x="0" y="206393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that allows you to see if you are exhibiting symptoms of COVID-19 and find out where to get tested locally if you are.</a:t>
            </a:r>
          </a:p>
          <a:p>
            <a:pPr algn="ctr"/>
            <a:r>
              <a:rPr lang="en-US" dirty="0"/>
              <a:t>Coded by Jeremy Meyerson and M. Ishtiaque Khan.</a:t>
            </a:r>
          </a:p>
          <a:p>
            <a:pPr algn="ctr"/>
            <a:r>
              <a:rPr lang="en-US" dirty="0"/>
              <a:t>Inspiration taken from </a:t>
            </a:r>
            <a:r>
              <a:rPr lang="en-US" dirty="0">
                <a:hlinkClick r:id="rId5"/>
              </a:rPr>
              <a:t>https://github.com/ksu-is/Medical-Symptom-Checker</a:t>
            </a:r>
            <a:endParaRPr lang="en-US" dirty="0"/>
          </a:p>
          <a:p>
            <a:pPr algn="ctr"/>
            <a:r>
              <a:rPr lang="en-US" dirty="0"/>
              <a:t>Our repository is </a:t>
            </a:r>
            <a:r>
              <a:rPr lang="en-US" dirty="0">
                <a:hlinkClick r:id="rId6"/>
              </a:rPr>
              <a:t>https://github.com/ksu-is/COVID-19_Symptom_Check_and_Test_Locations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76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COVID-19 Symptom Checker  and Test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Symptom Checker and Test Locations</dc:title>
  <dc:creator>Jeremy Meyerson</dc:creator>
  <cp:lastModifiedBy>Jeremy Meyerson</cp:lastModifiedBy>
  <cp:revision>4</cp:revision>
  <dcterms:created xsi:type="dcterms:W3CDTF">2020-07-15T19:51:55Z</dcterms:created>
  <dcterms:modified xsi:type="dcterms:W3CDTF">2020-07-15T21:13:18Z</dcterms:modified>
</cp:coreProperties>
</file>