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441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6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CalcGUI-2.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38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E2F8C-3E08-4598-ACF3-2EB457EF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CalcGUI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1A0FE-F35E-4D22-BA5A-62551EB1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Taking Tkinter math integration to the next scientific level!</a:t>
            </a:r>
          </a:p>
          <a:p>
            <a:pPr algn="l"/>
            <a:r>
              <a:rPr lang="en-US">
                <a:hlinkClick r:id="rId2"/>
              </a:rPr>
              <a:t>https://github.com/ksu-is/CalcGUI-2.0</a:t>
            </a:r>
            <a:endParaRPr lang="en-US"/>
          </a:p>
          <a:p>
            <a:pPr algn="l"/>
            <a:r>
              <a:rPr lang="en-US"/>
              <a:t>Rahul Bhanshali</a:t>
            </a:r>
          </a:p>
          <a:p>
            <a:pPr algn="l"/>
            <a:endParaRPr lang="en-US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870AF2FD-7C9F-4870-9FBF-69DAC700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077" y="2538964"/>
            <a:ext cx="5026924" cy="25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6687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Arial</vt:lpstr>
      <vt:lpstr>Avenir Next LT Pro</vt:lpstr>
      <vt:lpstr>PrismaticVTI</vt:lpstr>
      <vt:lpstr>CalcGUI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CalcGUI 2.0</dc:title>
  <dc:creator>Rahul Bhanshali</dc:creator>
  <cp:lastModifiedBy>Rahul Bhanshali</cp:lastModifiedBy>
  <cp:revision>2</cp:revision>
  <dcterms:created xsi:type="dcterms:W3CDTF">2021-07-28T01:51:35Z</dcterms:created>
  <dcterms:modified xsi:type="dcterms:W3CDTF">2021-07-28T01:57:39Z</dcterms:modified>
</cp:coreProperties>
</file>