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56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0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BA0649-DE0D-4440-ABEF-B768306A543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47B3-77AD-4ADA-8BBC-5ECDD21B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2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4F27-579A-406F-BCAD-ACA600FC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Calendar-GUI</a:t>
            </a:r>
          </a:p>
        </p:txBody>
      </p:sp>
      <p:pic>
        <p:nvPicPr>
          <p:cNvPr id="6" name="Picture 2" descr="Lightbox">
            <a:extLst>
              <a:ext uri="{FF2B5EF4-FFF2-40B4-BE49-F238E27FC236}">
                <a16:creationId xmlns:a16="http://schemas.microsoft.com/office/drawing/2014/main" id="{D4712C19-663C-4036-8C01-125D012316D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5" b="5345"/>
          <a:stretch>
            <a:fillRect/>
          </a:stretch>
        </p:blipFill>
        <p:spPr bwMode="auto">
          <a:xfrm>
            <a:off x="6548438" y="1143000"/>
            <a:ext cx="2539291" cy="25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57EB-47F0-469B-8194-3BAE6758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effectLst/>
              </a:rPr>
              <a:t>A program that helps with organizing your daily activities.</a:t>
            </a:r>
          </a:p>
          <a:p>
            <a:r>
              <a:rPr lang="en-US" dirty="0"/>
              <a:t>Coder: Catherine Nyankun and Phillip </a:t>
            </a:r>
            <a:r>
              <a:rPr lang="en-US" dirty="0" err="1"/>
              <a:t>Marcal</a:t>
            </a:r>
            <a:endParaRPr lang="en-US" dirty="0"/>
          </a:p>
          <a:p>
            <a:r>
              <a:rPr lang="en-US" dirty="0"/>
              <a:t>Source: https://thecleverprogrammer.com/2020/04/23/python-gui-app-for-calendar/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F54C4A0-92F6-4916-BB89-D3B98EC07E54}"/>
              </a:ext>
            </a:extLst>
          </p:cNvPr>
          <p:cNvSpPr txBox="1">
            <a:spLocks/>
          </p:cNvSpPr>
          <p:nvPr/>
        </p:nvSpPr>
        <p:spPr>
          <a:xfrm>
            <a:off x="6548437" y="1142999"/>
            <a:ext cx="4790123" cy="53000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sp>
      <p:pic>
        <p:nvPicPr>
          <p:cNvPr id="7" name="Picture 4" descr="Lightbox">
            <a:extLst>
              <a:ext uri="{FF2B5EF4-FFF2-40B4-BE49-F238E27FC236}">
                <a16:creationId xmlns:a16="http://schemas.microsoft.com/office/drawing/2014/main" id="{2C5379E0-4CFD-435A-B49A-105B5132C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42" y="4243487"/>
            <a:ext cx="2419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3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Calendar-GUI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Calendar-GUI</dc:title>
  <dc:creator>Catherine Nyankun</dc:creator>
  <cp:lastModifiedBy>Catherine Nyankun</cp:lastModifiedBy>
  <cp:revision>3</cp:revision>
  <dcterms:created xsi:type="dcterms:W3CDTF">2021-11-10T02:04:58Z</dcterms:created>
  <dcterms:modified xsi:type="dcterms:W3CDTF">2021-11-29T19:01:26Z</dcterms:modified>
</cp:coreProperties>
</file>