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723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9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3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597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8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1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6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5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2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Jumanji: Welcome to the Jungle - The 10 Best Characters, Ranked">
            <a:extLst>
              <a:ext uri="{FF2B5EF4-FFF2-40B4-BE49-F238E27FC236}">
                <a16:creationId xmlns:a16="http://schemas.microsoft.com/office/drawing/2014/main" id="{0B1E3B19-2C84-4E99-B8CC-3DDBD217B8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09507-0877-4687-8A71-CF3D55E44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1" y="2633933"/>
            <a:ext cx="8039818" cy="16435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Can You Survive?: Jumanji Quiz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B951B-5AB8-41C9-82D7-08F6390F8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556" y="5272809"/>
            <a:ext cx="8442384" cy="72501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A simple quiz to test whether users can survive Jumanji; based off of the film, </a:t>
            </a:r>
            <a:r>
              <a:rPr lang="en-US" sz="1700" i="1" dirty="0">
                <a:solidFill>
                  <a:srgbClr val="FFFFFF"/>
                </a:solidFill>
              </a:rPr>
              <a:t>Jumanji: Welcome to the Jungle</a:t>
            </a:r>
            <a:r>
              <a:rPr lang="en-US" sz="1700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By: Janai Hemphill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0378443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Bembo</vt:lpstr>
      <vt:lpstr>AdornVTI</vt:lpstr>
      <vt:lpstr>Can You Survive?: Jumanji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You Survive?: Jumanji Quiz</dc:title>
  <dc:creator>Janai Hemphill</dc:creator>
  <cp:lastModifiedBy>Janai Hemphill</cp:lastModifiedBy>
  <cp:revision>3</cp:revision>
  <dcterms:created xsi:type="dcterms:W3CDTF">2021-11-24T01:10:09Z</dcterms:created>
  <dcterms:modified xsi:type="dcterms:W3CDTF">2021-11-24T02:09:09Z</dcterms:modified>
</cp:coreProperties>
</file>