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5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7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3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3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6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1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3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3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9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3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2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2" r:id="rId8"/>
    <p:sldLayoutId id="2147483703" r:id="rId9"/>
    <p:sldLayoutId id="2147483704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DFFC5-94B5-4CEB-8D85-1DCA15837D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0"/>
          <a:stretch/>
        </p:blipFill>
        <p:spPr>
          <a:xfrm>
            <a:off x="20" y="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9A1B71-1B1D-E44C-8E57-A8ADC7700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Cancer Screening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73FE8-00C0-5A4E-B870-BFA92E908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A tool used to calculate your risk for getting CANCER</a:t>
            </a:r>
          </a:p>
          <a:p>
            <a:r>
              <a:rPr lang="en-US" sz="2200" dirty="0">
                <a:solidFill>
                  <a:srgbClr val="FFFFFF"/>
                </a:solidFill>
              </a:rPr>
              <a:t>By: Ashlynn Cook</a:t>
            </a:r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837617F9-F6B1-6B40-ACB9-D8F281107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905" y="4222351"/>
            <a:ext cx="2254035" cy="2061382"/>
          </a:xfrm>
          <a:prstGeom prst="rect">
            <a:avLst/>
          </a:prstGeom>
        </p:spPr>
      </p:pic>
      <p:pic>
        <p:nvPicPr>
          <p:cNvPr id="14" name="Picture 13" descr="Text, whiteboard&#10;&#10;Description automatically generated">
            <a:extLst>
              <a:ext uri="{FF2B5EF4-FFF2-40B4-BE49-F238E27FC236}">
                <a16:creationId xmlns:a16="http://schemas.microsoft.com/office/drawing/2014/main" id="{CA3AEBE6-7BB6-0641-A499-5462DDDEB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34828">
            <a:off x="485604" y="733377"/>
            <a:ext cx="2460219" cy="154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4414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301B29"/>
      </a:dk2>
      <a:lt2>
        <a:srgbClr val="F0F3F3"/>
      </a:lt2>
      <a:accent1>
        <a:srgbClr val="E73829"/>
      </a:accent1>
      <a:accent2>
        <a:srgbClr val="D51757"/>
      </a:accent2>
      <a:accent3>
        <a:srgbClr val="E729B8"/>
      </a:accent3>
      <a:accent4>
        <a:srgbClr val="B517D5"/>
      </a:accent4>
      <a:accent5>
        <a:srgbClr val="7729E7"/>
      </a:accent5>
      <a:accent6>
        <a:srgbClr val="3536DA"/>
      </a:accent6>
      <a:hlink>
        <a:srgbClr val="893FB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AvenirNext LT Pro Medium</vt:lpstr>
      <vt:lpstr>Sabon Next LT</vt:lpstr>
      <vt:lpstr>DappledVTI</vt:lpstr>
      <vt:lpstr>Cancer Screening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Screening</dc:title>
  <dc:creator>ashlynn cook</dc:creator>
  <cp:lastModifiedBy>ashlynn cook</cp:lastModifiedBy>
  <cp:revision>1</cp:revision>
  <dcterms:created xsi:type="dcterms:W3CDTF">2021-11-29T22:14:10Z</dcterms:created>
  <dcterms:modified xsi:type="dcterms:W3CDTF">2021-11-29T22:24:19Z</dcterms:modified>
</cp:coreProperties>
</file>