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974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37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132" y="109154"/>
            <a:ext cx="9407769" cy="113574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The Mechanic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077" y="1140192"/>
            <a:ext cx="9144000" cy="357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Calibri"/>
                <a:cs typeface="Calibri"/>
              </a:rPr>
              <a:t>Project Members: Brooks Peterson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8A938-5122-E039-4DA4-96DB504A0EFF}"/>
              </a:ext>
            </a:extLst>
          </p:cNvPr>
          <p:cNvSpPr txBox="1"/>
          <p:nvPr/>
        </p:nvSpPr>
        <p:spPr>
          <a:xfrm>
            <a:off x="593766" y="1712025"/>
            <a:ext cx="10569038" cy="950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This app serves as a comprehensive vehicle maintenance tracker, allowing users to store and manage information about their vehicle's maintenance activities. Additionally, the app provides a reporting feature and alerts users about upcoming maintenance needs.</a:t>
            </a:r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323EF45-ACE5-F444-C00E-941CEAEB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22" y="2707452"/>
            <a:ext cx="219481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B47C8-6CF5-9BF2-C182-A7B43EF99833}"/>
              </a:ext>
            </a:extLst>
          </p:cNvPr>
          <p:cNvSpPr txBox="1"/>
          <p:nvPr/>
        </p:nvSpPr>
        <p:spPr>
          <a:xfrm>
            <a:off x="1856203" y="429892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-is/Car-Maintenance-App-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{E9004749-58B3-D949-95CD-3FE94427DA50}tf10001069</Template>
  <TotalTime>1</TotalTime>
  <Words>55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Century Gothic</vt:lpstr>
      <vt:lpstr>Wingdings 3</vt:lpstr>
      <vt:lpstr>Wisp</vt:lpstr>
      <vt:lpstr>The Mechanic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Brooks Peterson</cp:lastModifiedBy>
  <cp:revision>2</cp:revision>
  <dcterms:created xsi:type="dcterms:W3CDTF">2023-12-02T00:06:50Z</dcterms:created>
  <dcterms:modified xsi:type="dcterms:W3CDTF">2023-12-02T03:53:59Z</dcterms:modified>
</cp:coreProperties>
</file>