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99465-E8E0-1701-2C02-03238FF189C6}" v="58" dt="2023-12-02T03:11:2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132" y="109154"/>
            <a:ext cx="9407769" cy="113574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The Mechanic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077" y="1140192"/>
            <a:ext cx="9144000" cy="3578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Project Members: Brooks Peterson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8A938-5122-E039-4DA4-96DB504A0EFF}"/>
              </a:ext>
            </a:extLst>
          </p:cNvPr>
          <p:cNvSpPr txBox="1"/>
          <p:nvPr/>
        </p:nvSpPr>
        <p:spPr>
          <a:xfrm>
            <a:off x="593766" y="1712025"/>
            <a:ext cx="10569038" cy="9500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This app serves as a comprehensive vehicle maintenance tracker, allowing users to store and manage information about their vehicle's maintenance activities. Additionally, the app provides a reporting feature and alerts users about upcoming maintenance needs.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0D5218-5612-304C-413B-0B8D67E3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84" y="2811929"/>
            <a:ext cx="7026233" cy="38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Mechanic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</cp:revision>
  <dcterms:created xsi:type="dcterms:W3CDTF">2023-12-02T00:06:50Z</dcterms:created>
  <dcterms:modified xsi:type="dcterms:W3CDTF">2023-12-02T03:31:22Z</dcterms:modified>
</cp:coreProperties>
</file>