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CEC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9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99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8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74D42-F536-B2E5-BB09-FB00B7E7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F924-CE53-A31E-2402-18F6CE3E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 fontScale="77500" lnSpcReduction="20000"/>
          </a:bodyPr>
          <a:lstStyle/>
          <a:p>
            <a:pPr algn="ctr"/>
            <a:r>
              <a:rPr lang="en-US" dirty="0"/>
              <a:t>This software helps the user estimate a cars’ value based on user’s input. It takes the make, model, year, and condition and generates a price.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62EF8-1718-8E95-E242-EE3EC03ACFE4}"/>
              </a:ext>
            </a:extLst>
          </p:cNvPr>
          <p:cNvSpPr/>
          <p:nvPr/>
        </p:nvSpPr>
        <p:spPr>
          <a:xfrm>
            <a:off x="8089309" y="144214"/>
            <a:ext cx="7389403" cy="65695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C8204D-E283-E39D-75E1-E62B17557DAB}"/>
              </a:ext>
            </a:extLst>
          </p:cNvPr>
          <p:cNvGrpSpPr/>
          <p:nvPr/>
        </p:nvGrpSpPr>
        <p:grpSpPr>
          <a:xfrm>
            <a:off x="8565473" y="1829237"/>
            <a:ext cx="3664527" cy="2443018"/>
            <a:chOff x="7972135" y="341745"/>
            <a:chExt cx="3664527" cy="2443018"/>
          </a:xfrm>
        </p:grpSpPr>
        <p:pic>
          <p:nvPicPr>
            <p:cNvPr id="6" name="Picture 5" descr="A person sitting at a desk using a computer&#10;&#10;Description automatically generated">
              <a:extLst>
                <a:ext uri="{FF2B5EF4-FFF2-40B4-BE49-F238E27FC236}">
                  <a16:creationId xmlns:a16="http://schemas.microsoft.com/office/drawing/2014/main" id="{B6B93BEF-E739-D049-F4C5-5FA76528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2135" y="341745"/>
              <a:ext cx="3664527" cy="2443018"/>
            </a:xfrm>
            <a:prstGeom prst="roundRect">
              <a:avLst/>
            </a:prstGeom>
          </p:spPr>
        </p:pic>
        <p:pic>
          <p:nvPicPr>
            <p:cNvPr id="8" name="Picture 7" descr="A red sports car on display&#10;&#10;Description automatically generated">
              <a:extLst>
                <a:ext uri="{FF2B5EF4-FFF2-40B4-BE49-F238E27FC236}">
                  <a16:creationId xmlns:a16="http://schemas.microsoft.com/office/drawing/2014/main" id="{59F382D4-E047-1828-F05D-67D20298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6787">
              <a:off x="10237311" y="1068307"/>
              <a:ext cx="1129218" cy="6351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C8D15-499C-F625-CDE4-274EF2CCC94B}"/>
                </a:ext>
              </a:extLst>
            </p:cNvPr>
            <p:cNvSpPr txBox="1"/>
            <p:nvPr/>
          </p:nvSpPr>
          <p:spPr>
            <a:xfrm>
              <a:off x="10499073" y="1400114"/>
              <a:ext cx="901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haroni" panose="020F0502020204030204" pitchFamily="2" charset="-79"/>
                  <a:cs typeface="Aharoni" panose="020F0502020204030204" pitchFamily="2" charset="-79"/>
                </a:rPr>
                <a:t>$100,000</a:t>
              </a:r>
            </a:p>
          </p:txBody>
        </p:sp>
      </p:grpSp>
      <p:pic>
        <p:nvPicPr>
          <p:cNvPr id="15" name="Picture 14" descr="A white logo on a black background&#10;&#10;Description automatically generated">
            <a:extLst>
              <a:ext uri="{FF2B5EF4-FFF2-40B4-BE49-F238E27FC236}">
                <a16:creationId xmlns:a16="http://schemas.microsoft.com/office/drawing/2014/main" id="{0BBF65FF-4434-A519-429A-5519E6E4A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0" y="102804"/>
            <a:ext cx="2731843" cy="2221045"/>
          </a:xfrm>
          <a:prstGeom prst="round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2F9C9E-320E-580F-B87F-32090EFB336C}"/>
              </a:ext>
            </a:extLst>
          </p:cNvPr>
          <p:cNvSpPr/>
          <p:nvPr/>
        </p:nvSpPr>
        <p:spPr>
          <a:xfrm>
            <a:off x="736847" y="4341181"/>
            <a:ext cx="6312023" cy="29873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ilver sports car parked on a road&#10;&#10;Description automatically generated">
            <a:extLst>
              <a:ext uri="{FF2B5EF4-FFF2-40B4-BE49-F238E27FC236}">
                <a16:creationId xmlns:a16="http://schemas.microsoft.com/office/drawing/2014/main" id="{7B3E5AA3-E16B-959F-3F22-47AF69446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97" y="3257814"/>
            <a:ext cx="2594500" cy="1198775"/>
          </a:xfrm>
          <a:prstGeom prst="round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29A910-79E6-B7BE-4E29-31F1F6C4C5A8}"/>
              </a:ext>
            </a:extLst>
          </p:cNvPr>
          <p:cNvCxnSpPr>
            <a:cxnSpLocks/>
          </p:cNvCxnSpPr>
          <p:nvPr/>
        </p:nvCxnSpPr>
        <p:spPr>
          <a:xfrm flipH="1">
            <a:off x="195309" y="3805454"/>
            <a:ext cx="7856000" cy="972866"/>
          </a:xfrm>
          <a:prstGeom prst="line">
            <a:avLst/>
          </a:prstGeom>
          <a:ln w="38100">
            <a:solidFill>
              <a:srgbClr val="CEC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02E622-5A36-87C4-5872-9872EF3DD5E5}"/>
              </a:ext>
            </a:extLst>
          </p:cNvPr>
          <p:cNvCxnSpPr>
            <a:cxnSpLocks/>
          </p:cNvCxnSpPr>
          <p:nvPr/>
        </p:nvCxnSpPr>
        <p:spPr>
          <a:xfrm flipH="1">
            <a:off x="187910" y="3877952"/>
            <a:ext cx="7856000" cy="972866"/>
          </a:xfrm>
          <a:prstGeom prst="line">
            <a:avLst/>
          </a:prstGeom>
          <a:ln w="38100">
            <a:solidFill>
              <a:srgbClr val="CEC2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B8708E9E-9DE7-B574-F14C-92A84BAEB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8" y="3711130"/>
            <a:ext cx="2839635" cy="23124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98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Avenir Next LT Pro</vt:lpstr>
      <vt:lpstr>Sitka Banner</vt:lpstr>
      <vt:lpstr>Times New Roman</vt:lpstr>
      <vt:lpstr>HeadlinesVTI</vt:lpstr>
      <vt:lpstr>Car Price Estimator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Estimator</dc:title>
  <dc:creator>Pablo Ramirez</dc:creator>
  <cp:lastModifiedBy>Pablo Ramirez</cp:lastModifiedBy>
  <cp:revision>1</cp:revision>
  <dcterms:created xsi:type="dcterms:W3CDTF">2023-12-04T03:07:19Z</dcterms:created>
  <dcterms:modified xsi:type="dcterms:W3CDTF">2023-12-04T03:52:15Z</dcterms:modified>
</cp:coreProperties>
</file>