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1"/>
  </p:normalViewPr>
  <p:slideViewPr>
    <p:cSldViewPr snapToGrid="0">
      <p:cViewPr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25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0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669AF7-7BEB-44E4-9852-375E34362B5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7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6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06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6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11/30/2022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0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8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DEDB-E545-E67C-57B7-530C7879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5538" y="1367555"/>
            <a:ext cx="6253317" cy="2524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700" b="1" dirty="0"/>
              <a:t>Simple Car Race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720CF-2682-9A4E-C451-65EA23BD0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3311" y="3659265"/>
            <a:ext cx="4635316" cy="46634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i="1" dirty="0">
                <a:solidFill>
                  <a:schemeClr val="bg1"/>
                </a:solidFill>
              </a:rPr>
              <a:t>By Gates Ogork</a:t>
            </a:r>
          </a:p>
        </p:txBody>
      </p:sp>
      <p:pic>
        <p:nvPicPr>
          <p:cNvPr id="8" name="Picture 7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0081598-13EF-FC4A-1E8C-F6BC51832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2" r="775" b="722"/>
          <a:stretch/>
        </p:blipFill>
        <p:spPr>
          <a:xfrm>
            <a:off x="570978" y="431798"/>
            <a:ext cx="5507713" cy="579120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E6DE8E3-6C78-E80A-12E0-6714940E3D27}"/>
              </a:ext>
            </a:extLst>
          </p:cNvPr>
          <p:cNvSpPr txBox="1">
            <a:spLocks/>
          </p:cNvSpPr>
          <p:nvPr/>
        </p:nvSpPr>
        <p:spPr>
          <a:xfrm>
            <a:off x="6113311" y="4455287"/>
            <a:ext cx="4875459" cy="20703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i="0" u="sng" strike="noStrike" dirty="0">
                <a:solidFill>
                  <a:schemeClr val="bg1"/>
                </a:solidFill>
                <a:effectLst/>
              </a:rPr>
              <a:t>CONCEPT:</a:t>
            </a:r>
          </a:p>
          <a:p>
            <a:pPr algn="l"/>
            <a:r>
              <a:rPr lang="en-US" sz="1800" b="0" i="0" u="none" strike="noStrike" dirty="0">
                <a:solidFill>
                  <a:schemeClr val="bg1"/>
                </a:solidFill>
                <a:effectLst/>
              </a:rPr>
              <a:t>A simple car game where users can switch side to side to avoid oncoming traffic on a highway. This program uses simple python concepts learned in this course such as if, while, and for loops.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https://</a:t>
            </a:r>
            <a:r>
              <a:rPr lang="en-US" sz="1800" dirty="0" err="1">
                <a:solidFill>
                  <a:schemeClr val="bg1"/>
                </a:solidFill>
              </a:rPr>
              <a:t>github.com</a:t>
            </a:r>
            <a:r>
              <a:rPr lang="en-US" sz="1800" dirty="0">
                <a:solidFill>
                  <a:schemeClr val="bg1"/>
                </a:solidFill>
              </a:rPr>
              <a:t>/</a:t>
            </a:r>
            <a:r>
              <a:rPr lang="en-US" sz="1800" dirty="0" err="1">
                <a:solidFill>
                  <a:schemeClr val="bg1"/>
                </a:solidFill>
              </a:rPr>
              <a:t>ksu</a:t>
            </a:r>
            <a:r>
              <a:rPr lang="en-US" sz="1800" dirty="0">
                <a:solidFill>
                  <a:schemeClr val="bg1"/>
                </a:solidFill>
              </a:rPr>
              <a:t>-is/</a:t>
            </a:r>
            <a:r>
              <a:rPr lang="en-US" sz="1800" dirty="0" err="1">
                <a:solidFill>
                  <a:schemeClr val="bg1"/>
                </a:solidFill>
              </a:rPr>
              <a:t>CarRaceGame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60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{6D707EF1-4C0F-2240-975F-1DE6163494D6}tf10001070</Template>
  <TotalTime>45</TotalTime>
  <Words>57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Simple Car Race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Car Race Game</dc:title>
  <dc:creator>Gates Ogork</dc:creator>
  <cp:lastModifiedBy>gates ogork</cp:lastModifiedBy>
  <cp:revision>3</cp:revision>
  <dcterms:created xsi:type="dcterms:W3CDTF">2022-11-29T16:40:47Z</dcterms:created>
  <dcterms:modified xsi:type="dcterms:W3CDTF">2022-12-01T04:05:25Z</dcterms:modified>
</cp:coreProperties>
</file>