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1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78B0-B317-0642-A0D7-5F9DC23C06F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53A73-64A3-2C4A-9262-D2BD3B1B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53A73-64A3-2C4A-9262-D2BD3B1B4C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3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8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6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669AF7-7BEB-44E4-9852-375E34362B5B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1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226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12/11/22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7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hyperlink" Target="https://github.com/MariyaSha/SimpleCarGame/blob/main/cargame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4DEDB-E545-E67C-57B7-530C78796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6478" y="1043421"/>
            <a:ext cx="4883887" cy="36867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b="1" dirty="0"/>
              <a:t>A simple Car Race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720CF-2682-9A4E-C451-65EA23BD0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7880" y="4614788"/>
            <a:ext cx="3866132" cy="562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i="1" dirty="0"/>
              <a:t>By Gates Ogork</a:t>
            </a:r>
          </a:p>
        </p:txBody>
      </p:sp>
      <p:pic>
        <p:nvPicPr>
          <p:cNvPr id="6" name="Picture 5" descr="A picture containing decorated&#10;&#10;Description automatically generated">
            <a:extLst>
              <a:ext uri="{FF2B5EF4-FFF2-40B4-BE49-F238E27FC236}">
                <a16:creationId xmlns:a16="http://schemas.microsoft.com/office/drawing/2014/main" id="{65689417-2C81-4E75-E5F7-2E9C026D3F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71" r="26426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30" name="Group 23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31" name="Oval 24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25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86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4F88-D58E-B778-DA8C-382F4A66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What was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1A9-D043-CE27-C2A0-0B60D4F0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effectLst/>
              </a:rPr>
              <a:t>A simple car game where users can switch side to side to avoid oncoming traffic on a highway. </a:t>
            </a:r>
          </a:p>
          <a:p>
            <a:r>
              <a:rPr lang="en-US" sz="2400" dirty="0">
                <a:effectLst/>
              </a:rPr>
              <a:t>This program uses simple python concepts learned in this course such as if, while, and for loops. </a:t>
            </a:r>
          </a:p>
          <a:p>
            <a:r>
              <a:rPr lang="en-US" sz="2400" dirty="0">
                <a:effectLst/>
              </a:rPr>
              <a:t>Other concepts like imports and linking images as well as animation were used</a:t>
            </a:r>
          </a:p>
          <a:p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59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4F88-D58E-B778-DA8C-382F4A66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5000" dirty="0">
                <a:effectLst/>
              </a:rPr>
              <a:t>What source code?</a:t>
            </a:r>
            <a:br>
              <a:rPr lang="en-US" sz="5000" dirty="0">
                <a:effectLst/>
              </a:rPr>
            </a:br>
            <a:r>
              <a:rPr lang="en-US" sz="5000" dirty="0">
                <a:effectLst/>
              </a:rPr>
              <a:t>Or what tutorials did you find?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1A9-D043-CE27-C2A0-0B60D4F0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23" y="3133944"/>
            <a:ext cx="5880573" cy="24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0" i="0" u="none" strike="noStrike" dirty="0">
                <a:effectLst/>
                <a:hlinkClick r:id="rId4"/>
              </a:rPr>
              <a:t>https://github.com/MariyaSha/SimpleCarGame/blob/main/cargame.py</a:t>
            </a:r>
            <a:endParaRPr lang="en-US" sz="2400" b="0" i="0" u="none" strike="noStrike" dirty="0">
              <a:effectLst/>
            </a:endParaRPr>
          </a:p>
          <a:p>
            <a:r>
              <a:rPr lang="en-US" sz="2400" dirty="0"/>
              <a:t>This is what the end product of the source code looked like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A75BEE2F-E5CB-0C24-A5FD-C218F67BC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504" y="2441965"/>
            <a:ext cx="3830384" cy="38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4F88-D58E-B778-DA8C-382F4A66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How did your project develop from your initial idea(s) to the end result?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1A9-D043-CE27-C2A0-0B60D4F0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192" y="2366233"/>
            <a:ext cx="5082303" cy="34688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project c</a:t>
            </a:r>
            <a:r>
              <a:rPr lang="en-US" sz="2400" b="0" i="0" u="none" strike="noStrike" dirty="0">
                <a:effectLst/>
              </a:rPr>
              <a:t>ompletely changed when I found a better source code.</a:t>
            </a:r>
          </a:p>
          <a:p>
            <a:r>
              <a:rPr lang="en-US" sz="2400" dirty="0"/>
              <a:t>It further developed after I had made improvements to the source code which I used in my final outcome</a:t>
            </a:r>
          </a:p>
          <a:p>
            <a:r>
              <a:rPr lang="en-US" sz="2400" dirty="0"/>
              <a:t>This is my code outcome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EDF94F-009E-B5AF-69DC-2E0A53047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5" y="2366234"/>
            <a:ext cx="5012419" cy="34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5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4F88-D58E-B778-DA8C-382F4A66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What surprised you? How did the scope change? Why?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1A9-D043-CE27-C2A0-0B60D4F0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effectLst/>
              </a:rPr>
              <a:t>Just how much I could do with python, from animating the roads to the water on the side, and even loading images and making them able to work as a real game</a:t>
            </a:r>
          </a:p>
          <a:p>
            <a:r>
              <a:rPr lang="en-US" sz="2400" b="0" i="0" u="none" strike="noStrike" dirty="0">
                <a:effectLst/>
              </a:rPr>
              <a:t>The scope changed when I discovered just how much I could do with python</a:t>
            </a:r>
          </a:p>
          <a:p>
            <a:r>
              <a:rPr lang="en-US" sz="2400" b="0" i="0" u="none" strike="noStrike" dirty="0">
                <a:effectLst/>
              </a:rPr>
              <a:t>Initially, it was a snake game project but I wanted to make something better so I switched to a simple car game.</a:t>
            </a:r>
          </a:p>
          <a:p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85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4F88-D58E-B778-DA8C-382F4A66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What roadblocks did you face? How did you overcome them?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1A9-D043-CE27-C2A0-0B60D4F0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effectLst/>
              </a:rPr>
              <a:t>could not run </a:t>
            </a:r>
            <a:r>
              <a:rPr lang="en-US" sz="2400" dirty="0" err="1">
                <a:effectLst/>
              </a:rPr>
              <a:t>pygame</a:t>
            </a:r>
            <a:r>
              <a:rPr lang="en-US" sz="2400" dirty="0">
                <a:effectLst/>
              </a:rPr>
              <a:t> on my computer so I had to code from the school library</a:t>
            </a:r>
          </a:p>
          <a:p>
            <a:r>
              <a:rPr lang="en-US" sz="2400" dirty="0">
                <a:effectLst/>
              </a:rPr>
              <a:t>Could not figure out how to properly load images</a:t>
            </a:r>
          </a:p>
          <a:p>
            <a:r>
              <a:rPr lang="en-US" sz="2400" dirty="0">
                <a:effectLst/>
              </a:rPr>
              <a:t>The end function was not working, the enemy car would just go over the user's car</a:t>
            </a:r>
          </a:p>
          <a:p>
            <a:r>
              <a:rPr lang="en-US" sz="2400" dirty="0">
                <a:effectLst/>
              </a:rPr>
              <a:t>could not figure out how to resize and rotate cars</a:t>
            </a:r>
          </a:p>
          <a:p>
            <a:r>
              <a:rPr lang="en-US" sz="2400" dirty="0">
                <a:effectLst/>
              </a:rPr>
              <a:t>finding a good color to represent the water</a:t>
            </a:r>
          </a:p>
          <a:p>
            <a:r>
              <a:rPr lang="en-US" sz="2400" dirty="0">
                <a:effectLst/>
              </a:rPr>
              <a:t>tried to make the window bigger but could not figure that out</a:t>
            </a:r>
          </a:p>
          <a:p>
            <a:endParaRPr lang="en-US" sz="2000" dirty="0">
              <a:effectLst/>
              <a:latin typeface="Helvetica Neue" panose="02000503000000020004" pitchFamily="2" charset="0"/>
            </a:endParaRPr>
          </a:p>
          <a:p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05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4F88-D58E-B778-DA8C-382F4A66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Run it/Show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1A9-D043-CE27-C2A0-0B60D4F0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000" dirty="0">
              <a:effectLst/>
              <a:latin typeface="Helvetica Neue" panose="02000503000000020004" pitchFamily="2" charset="0"/>
            </a:endParaRPr>
          </a:p>
          <a:p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DA576D-F24C-AF40-F3A9-FECBA506FDF5}"/>
              </a:ext>
            </a:extLst>
          </p:cNvPr>
          <p:cNvSpPr txBox="1">
            <a:spLocks/>
          </p:cNvSpPr>
          <p:nvPr/>
        </p:nvSpPr>
        <p:spPr>
          <a:xfrm>
            <a:off x="1063752" y="2377894"/>
            <a:ext cx="100584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effectLst/>
              </a:rPr>
              <a:t>Does it run? Show what it can do even if it cannot run. yes it runs</a:t>
            </a:r>
          </a:p>
        </p:txBody>
      </p:sp>
    </p:spTree>
    <p:extLst>
      <p:ext uri="{BB962C8B-B14F-4D97-AF65-F5344CB8AC3E}">
        <p14:creationId xmlns:p14="http://schemas.microsoft.com/office/powerpoint/2010/main" val="367232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4F88-D58E-B778-DA8C-382F4A66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What would you do next?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21A9-D043-CE27-C2A0-0B60D4F0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effectLst/>
              </a:rPr>
              <a:t>I would develop a better car game since </a:t>
            </a:r>
            <a:r>
              <a:rPr lang="en-US" sz="2400" dirty="0"/>
              <a:t>I</a:t>
            </a:r>
            <a:r>
              <a:rPr lang="en-US" sz="2400" dirty="0">
                <a:effectLst/>
              </a:rPr>
              <a:t> found some better ones while doing research to complete this one</a:t>
            </a:r>
          </a:p>
          <a:p>
            <a:r>
              <a:rPr lang="en-US" sz="2400" dirty="0"/>
              <a:t>I would implement better processes to make the game have more layers, allowing users to do more</a:t>
            </a:r>
            <a:endParaRPr lang="en-US" sz="2400" dirty="0">
              <a:effectLst/>
            </a:endParaRPr>
          </a:p>
          <a:p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80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{247B9211-11A2-B545-B6DF-BDAB0EC2D0BA}tf10001060</Template>
  <TotalTime>88</TotalTime>
  <Words>396</Words>
  <Application>Microsoft Macintosh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Helvetica Neue</vt:lpstr>
      <vt:lpstr>Rockwell</vt:lpstr>
      <vt:lpstr>Rockwell Condensed</vt:lpstr>
      <vt:lpstr>Rockwell Extra Bold</vt:lpstr>
      <vt:lpstr>Wingdings</vt:lpstr>
      <vt:lpstr>Wood Type</vt:lpstr>
      <vt:lpstr>A simple Car Race Game</vt:lpstr>
      <vt:lpstr>What was the idea?</vt:lpstr>
      <vt:lpstr>What source code? Or what tutorials did you find?</vt:lpstr>
      <vt:lpstr>How did your project develop from your initial idea(s) to the end result?</vt:lpstr>
      <vt:lpstr>What surprised you? How did the scope change? Why?</vt:lpstr>
      <vt:lpstr>What roadblocks did you face? How did you overcome them?</vt:lpstr>
      <vt:lpstr>Run it/Show the code</vt:lpstr>
      <vt:lpstr>What would you do next?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Car Race Game</dc:title>
  <dc:creator>Gates Ogork</dc:creator>
  <cp:lastModifiedBy>Gates Ogork</cp:lastModifiedBy>
  <cp:revision>3</cp:revision>
  <dcterms:created xsi:type="dcterms:W3CDTF">2022-11-29T16:40:47Z</dcterms:created>
  <dcterms:modified xsi:type="dcterms:W3CDTF">2022-12-12T02:53:07Z</dcterms:modified>
</cp:coreProperties>
</file>