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EB Garamond" panose="020B0604020202020204" charset="0"/>
      <p:regular r:id="rId4"/>
      <p:bold r:id="rId5"/>
      <p:italic r:id="rId6"/>
      <p:boldItalic r:id="rId7"/>
    </p:embeddedFont>
    <p:embeddedFont>
      <p:font typeface="Monoton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ecaa4469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ecaa4469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77862">
            <a:off x="227486" y="1153809"/>
            <a:ext cx="4675951" cy="387163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5500" y="131550"/>
            <a:ext cx="88530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Monoton"/>
                <a:ea typeface="Monoton"/>
                <a:cs typeface="Monoton"/>
                <a:sym typeface="Monoton"/>
              </a:rPr>
              <a:t>Casino Blackjack</a:t>
            </a:r>
            <a:endParaRPr sz="4200">
              <a:solidFill>
                <a:srgbClr val="FFFFFF"/>
              </a:solidFill>
              <a:latin typeface="Monoton"/>
              <a:ea typeface="Monoton"/>
              <a:cs typeface="Monoton"/>
              <a:sym typeface="Monoto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790225" y="1899000"/>
            <a:ext cx="36264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Play the simple, but thrilling card game by trying to get as close to 21 as possible, without going over 21. Can you beat the dealer?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https://github.com/ksu-is/Casino-Blackjack</a:t>
            </a:r>
            <a:endParaRPr dirty="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735800" y="4499250"/>
            <a:ext cx="3688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By Andrew Hessefort &amp; Maggie Cochran</a:t>
            </a:r>
            <a:endParaRPr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750" y="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Monoton</vt:lpstr>
      <vt:lpstr>EB Garamond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 Hessefort</cp:lastModifiedBy>
  <cp:revision>1</cp:revision>
  <dcterms:modified xsi:type="dcterms:W3CDTF">2020-12-05T00:55:15Z</dcterms:modified>
</cp:coreProperties>
</file>