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9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0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6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1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3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7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73" r:id="rId6"/>
    <p:sldLayoutId id="2147483768" r:id="rId7"/>
    <p:sldLayoutId id="2147483769" r:id="rId8"/>
    <p:sldLayoutId id="2147483770" r:id="rId9"/>
    <p:sldLayoutId id="2147483772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Therabo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77798D-3703-48CF-9FB8-8D1AB7949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45"/>
          <a:stretch/>
        </p:blipFill>
        <p:spPr>
          <a:xfrm>
            <a:off x="5355" y="0"/>
            <a:ext cx="1219203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807BF-BEAA-4F4A-9D83-C3EEF1251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TheraBot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3A8E0-F3AC-3841-AEDF-AFB986FCE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i="1" dirty="0">
                <a:solidFill>
                  <a:srgbClr val="FFFFFF"/>
                </a:solidFill>
              </a:rPr>
              <a:t>An interactive Mental health service that’s always here for you!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DCD4C-7182-814D-957F-EB59CA0EE74C}"/>
              </a:ext>
            </a:extLst>
          </p:cNvPr>
          <p:cNvSpPr txBox="1"/>
          <p:nvPr/>
        </p:nvSpPr>
        <p:spPr>
          <a:xfrm>
            <a:off x="125828" y="5893415"/>
            <a:ext cx="413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Carson Ankney</a:t>
            </a:r>
          </a:p>
          <a:p>
            <a:r>
              <a:rPr lang="en-US" dirty="0">
                <a:solidFill>
                  <a:schemeClr val="bg1"/>
                </a:solidFill>
              </a:rPr>
              <a:t>Attributes By: </a:t>
            </a:r>
            <a:r>
              <a:rPr lang="en-US" dirty="0" err="1">
                <a:solidFill>
                  <a:schemeClr val="bg1"/>
                </a:solidFill>
              </a:rPr>
              <a:t>gunthercox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URL: </a:t>
            </a:r>
            <a:r>
              <a:rPr lang="en-US" dirty="0">
                <a:hlinkClick r:id="rId3"/>
              </a:rPr>
              <a:t>https://github.com/ksu-is/Therabot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70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Nova Light</vt:lpstr>
      <vt:lpstr>Bembo</vt:lpstr>
      <vt:lpstr>Calibri</vt:lpstr>
      <vt:lpstr>RetrospectVTI</vt:lpstr>
      <vt:lpstr>TheraBot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TheraBot</dc:title>
  <dc:creator>Carson Ankney</dc:creator>
  <cp:lastModifiedBy>Carson Ankney</cp:lastModifiedBy>
  <cp:revision>4</cp:revision>
  <dcterms:created xsi:type="dcterms:W3CDTF">2020-04-24T23:52:12Z</dcterms:created>
  <dcterms:modified xsi:type="dcterms:W3CDTF">2020-04-25T00:07:24Z</dcterms:modified>
</cp:coreProperties>
</file>