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/>
    <p:restoredTop sz="94648"/>
  </p:normalViewPr>
  <p:slideViewPr>
    <p:cSldViewPr snapToGrid="0" snapToObjects="1">
      <p:cViewPr varScale="1">
        <p:scale>
          <a:sx n="85" d="100"/>
          <a:sy n="85" d="100"/>
        </p:scale>
        <p:origin x="18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0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4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49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12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01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82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84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7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7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3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20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2C4E2B34-E8BD-9942-8CC3-D789F09F5B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19" r="22272" b="-1"/>
          <a:stretch/>
        </p:blipFill>
        <p:spPr>
          <a:xfrm>
            <a:off x="4395038" y="10"/>
            <a:ext cx="7825419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6EE1C6-CBF2-614F-AF11-DB3E0EDEB424}"/>
              </a:ext>
            </a:extLst>
          </p:cNvPr>
          <p:cNvSpPr txBox="1"/>
          <p:nvPr/>
        </p:nvSpPr>
        <p:spPr>
          <a:xfrm>
            <a:off x="149902" y="6378839"/>
            <a:ext cx="2218544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By: Michelle Fields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0FBF5-AAF8-3648-9893-71B4F7C67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000"/>
              <a:t>Chore Contest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45BDB-FE2F-2A41-8A5B-1A636665A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 program to allow households to easily run a chore contest.</a:t>
            </a:r>
            <a:endParaRPr lang="en-US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73B2F9"/>
          </a:solidFill>
          <a:ln w="38100" cap="rnd">
            <a:solidFill>
              <a:srgbClr val="73B2F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6900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The Hand Bold</vt:lpstr>
      <vt:lpstr>The Serif Hand Black</vt:lpstr>
      <vt:lpstr>SketchyVTI</vt:lpstr>
      <vt:lpstr>Chore Contest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Chore Contest Program</dc:title>
  <dc:creator>Michelle Fields</dc:creator>
  <cp:lastModifiedBy>Michelle Fields</cp:lastModifiedBy>
  <cp:revision>1</cp:revision>
  <dcterms:created xsi:type="dcterms:W3CDTF">2021-12-01T16:36:22Z</dcterms:created>
  <dcterms:modified xsi:type="dcterms:W3CDTF">2021-12-01T16:43:12Z</dcterms:modified>
</cp:coreProperties>
</file>